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6" r:id="rId4"/>
    <p:sldId id="277" r:id="rId5"/>
    <p:sldId id="267" r:id="rId6"/>
    <p:sldId id="281" r:id="rId7"/>
    <p:sldId id="278" r:id="rId8"/>
    <p:sldId id="273" r:id="rId9"/>
    <p:sldId id="269" r:id="rId10"/>
    <p:sldId id="270" r:id="rId11"/>
    <p:sldId id="274" r:id="rId12"/>
    <p:sldId id="275" r:id="rId13"/>
    <p:sldId id="279" r:id="rId14"/>
    <p:sldId id="272" r:id="rId15"/>
    <p:sldId id="271" r:id="rId16"/>
    <p:sldId id="280" r:id="rId17"/>
    <p:sldId id="282" r:id="rId18"/>
    <p:sldId id="283" r:id="rId19"/>
    <p:sldId id="284" r:id="rId20"/>
    <p:sldId id="257" r:id="rId21"/>
    <p:sldId id="268" r:id="rId22"/>
    <p:sldId id="266" r:id="rId23"/>
    <p:sldId id="264" r:id="rId24"/>
    <p:sldId id="261" r:id="rId25"/>
    <p:sldId id="265" r:id="rId26"/>
    <p:sldId id="263" r:id="rId27"/>
    <p:sldId id="262" r:id="rId28"/>
    <p:sldId id="259" r:id="rId29"/>
    <p:sldId id="26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736"/>
    <a:srgbClr val="048FC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16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3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4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5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8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40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1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20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8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04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24E3C-52CB-4EA2-BA55-932828AAA215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3065D-66CE-4D26-AE46-BB8553B9AC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9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emf"/><Relationship Id="rId7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2.png"/><Relationship Id="rId7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60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</a:t>
            </a:r>
            <a:r>
              <a:rPr lang="en-US" altLang="ko-KR" dirty="0" smtClean="0"/>
              <a:t>7 </a:t>
            </a:r>
            <a:r>
              <a:rPr lang="ko-KR" altLang="en-US" smtClean="0"/>
              <a:t>컬렉션 </a:t>
            </a:r>
            <a:r>
              <a:rPr lang="en-US" altLang="ko-KR" dirty="0" smtClean="0"/>
              <a:t>UI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4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-1825" y="4837475"/>
            <a:ext cx="1868725" cy="433025"/>
            <a:chOff x="-1825" y="4837475"/>
            <a:chExt cx="1868725" cy="43302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/>
            <a:srcRect r="74320" b="90811"/>
            <a:stretch/>
          </p:blipFill>
          <p:spPr>
            <a:xfrm>
              <a:off x="-1825" y="4837475"/>
              <a:ext cx="890825" cy="433025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 rotWithShape="1">
            <a:blip r:embed="rId3"/>
            <a:srcRect r="77837" b="91092"/>
            <a:stretch/>
          </p:blipFill>
          <p:spPr>
            <a:xfrm>
              <a:off x="1098097" y="4837475"/>
              <a:ext cx="768803" cy="420325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>
            <a:off x="8035546" y="1265398"/>
            <a:ext cx="953776" cy="3836138"/>
            <a:chOff x="7830100" y="667600"/>
            <a:chExt cx="1164109" cy="4682107"/>
          </a:xfrm>
        </p:grpSpPr>
        <p:grpSp>
          <p:nvGrpSpPr>
            <p:cNvPr id="112" name="그룹 111"/>
            <p:cNvGrpSpPr/>
            <p:nvPr/>
          </p:nvGrpSpPr>
          <p:grpSpPr>
            <a:xfrm>
              <a:off x="7830100" y="667600"/>
              <a:ext cx="1164109" cy="3797300"/>
              <a:chOff x="7830100" y="667600"/>
              <a:chExt cx="1164109" cy="3797300"/>
            </a:xfrm>
          </p:grpSpPr>
          <p:grpSp>
            <p:nvGrpSpPr>
              <p:cNvPr id="99" name="그룹 98"/>
              <p:cNvGrpSpPr/>
              <p:nvPr/>
            </p:nvGrpSpPr>
            <p:grpSpPr>
              <a:xfrm>
                <a:off x="7830100" y="667600"/>
                <a:ext cx="1164109" cy="3797300"/>
                <a:chOff x="2302990" y="5093814"/>
                <a:chExt cx="1164109" cy="3797300"/>
              </a:xfrm>
            </p:grpSpPr>
            <p:pic>
              <p:nvPicPr>
                <p:cNvPr id="103" name="그림 10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424" t="8037" b="11424"/>
                <a:stretch/>
              </p:blipFill>
              <p:spPr>
                <a:xfrm>
                  <a:off x="2302990" y="5093814"/>
                  <a:ext cx="1164109" cy="3797300"/>
                </a:xfrm>
                <a:prstGeom prst="rect">
                  <a:avLst/>
                </a:prstGeom>
              </p:spPr>
            </p:pic>
            <p:grpSp>
              <p:nvGrpSpPr>
                <p:cNvPr id="105" name="그룹 104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107" name="그림 106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108" name="그림 107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109" name="그림 108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102" name="그림 10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8172" y="4012126"/>
                <a:ext cx="963251" cy="207282"/>
              </a:xfrm>
              <a:prstGeom prst="rect">
                <a:avLst/>
              </a:prstGeom>
            </p:spPr>
          </p:pic>
        </p:grpSp>
        <p:grpSp>
          <p:nvGrpSpPr>
            <p:cNvPr id="89" name="그룹 88"/>
            <p:cNvGrpSpPr/>
            <p:nvPr/>
          </p:nvGrpSpPr>
          <p:grpSpPr>
            <a:xfrm>
              <a:off x="7949335" y="4219407"/>
              <a:ext cx="1044874" cy="1130300"/>
              <a:chOff x="2728054" y="2265581"/>
              <a:chExt cx="1044874" cy="1130300"/>
            </a:xfrm>
          </p:grpSpPr>
          <p:pic>
            <p:nvPicPr>
              <p:cNvPr id="90" name="그림 8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5" t="42478" r="64442" b="40665"/>
              <a:stretch/>
            </p:blipFill>
            <p:spPr>
              <a:xfrm>
                <a:off x="2728054" y="2265581"/>
                <a:ext cx="1044874" cy="1130300"/>
              </a:xfrm>
              <a:prstGeom prst="rect">
                <a:avLst/>
              </a:prstGeom>
            </p:spPr>
          </p:pic>
          <p:grpSp>
            <p:nvGrpSpPr>
              <p:cNvPr id="91" name="그룹 90"/>
              <p:cNvGrpSpPr/>
              <p:nvPr/>
            </p:nvGrpSpPr>
            <p:grpSpPr>
              <a:xfrm>
                <a:off x="2744257" y="2299386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92" name="그림 9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93" name="직사각형 92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6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TextBox 1"/>
          <p:cNvSpPr txBox="1"/>
          <p:nvPr/>
        </p:nvSpPr>
        <p:spPr>
          <a:xfrm>
            <a:off x="4646141" y="55193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0545979" y="2679381"/>
            <a:ext cx="756386" cy="1379369"/>
            <a:chOff x="5776271" y="504592"/>
            <a:chExt cx="756386" cy="1379369"/>
          </a:xfrm>
        </p:grpSpPr>
        <p:sp>
          <p:nvSpPr>
            <p:cNvPr id="3" name="직사각형 2"/>
            <p:cNvSpPr/>
            <p:nvPr/>
          </p:nvSpPr>
          <p:spPr>
            <a:xfrm>
              <a:off x="5776271" y="504592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Full</a:t>
              </a:r>
              <a:endParaRPr lang="ko-KR" altLang="en-US" sz="120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776271" y="1628517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MAX</a:t>
              </a:r>
              <a:endParaRPr lang="ko-KR" altLang="en-US" sz="120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776271" y="879234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x3</a:t>
              </a:r>
              <a:endParaRPr lang="ko-KR" altLang="en-US" sz="120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776271" y="1253876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x2</a:t>
              </a:r>
              <a:endParaRPr lang="ko-KR" altLang="en-US" sz="1200" dirty="0"/>
            </a:p>
          </p:txBody>
        </p:sp>
      </p:grp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6" t="8053" r="29151" b="13577"/>
          <a:stretch/>
        </p:blipFill>
        <p:spPr>
          <a:xfrm>
            <a:off x="9553575" y="519112"/>
            <a:ext cx="66675" cy="369505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3913"/>
            <a:ext cx="7684873" cy="4718788"/>
            <a:chOff x="0" y="-3913"/>
            <a:chExt cx="7684873" cy="4718788"/>
          </a:xfrm>
        </p:grpSpPr>
        <p:grpSp>
          <p:nvGrpSpPr>
            <p:cNvPr id="40" name="그룹 39"/>
            <p:cNvGrpSpPr/>
            <p:nvPr/>
          </p:nvGrpSpPr>
          <p:grpSpPr>
            <a:xfrm>
              <a:off x="0" y="-3913"/>
              <a:ext cx="7684873" cy="4718788"/>
              <a:chOff x="0" y="-3913"/>
              <a:chExt cx="7684873" cy="4718788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0" y="0"/>
                <a:ext cx="3467100" cy="4714875"/>
                <a:chOff x="0" y="0"/>
                <a:chExt cx="3467100" cy="4714875"/>
              </a:xfrm>
            </p:grpSpPr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3467100" cy="4714875"/>
                </a:xfrm>
                <a:prstGeom prst="rect">
                  <a:avLst/>
                </a:prstGeom>
              </p:spPr>
            </p:pic>
            <p:sp>
              <p:nvSpPr>
                <p:cNvPr id="9" name="모서리가 둥근 직사각형 8"/>
                <p:cNvSpPr/>
                <p:nvPr/>
              </p:nvSpPr>
              <p:spPr>
                <a:xfrm>
                  <a:off x="50799" y="19050"/>
                  <a:ext cx="596901" cy="25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err="1" smtClean="0"/>
                    <a:t>블로썸</a:t>
                  </a:r>
                  <a:endParaRPr lang="ko-KR" altLang="en-US" sz="900" dirty="0"/>
                </a:p>
              </p:txBody>
            </p:sp>
          </p:grpSp>
          <p:grpSp>
            <p:nvGrpSpPr>
              <p:cNvPr id="46" name="그룹 45"/>
              <p:cNvGrpSpPr/>
              <p:nvPr/>
            </p:nvGrpSpPr>
            <p:grpSpPr>
              <a:xfrm>
                <a:off x="4217773" y="-3913"/>
                <a:ext cx="3467100" cy="4714875"/>
                <a:chOff x="0" y="4714875"/>
                <a:chExt cx="3467100" cy="4714875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14875"/>
                  <a:ext cx="3467100" cy="4714875"/>
                </a:xfrm>
                <a:prstGeom prst="rect">
                  <a:avLst/>
                </a:prstGeom>
              </p:spPr>
            </p:pic>
            <p:sp>
              <p:nvSpPr>
                <p:cNvPr id="8" name="모서리가 둥근 직사각형 7"/>
                <p:cNvSpPr/>
                <p:nvPr/>
              </p:nvSpPr>
              <p:spPr>
                <a:xfrm>
                  <a:off x="50799" y="4724400"/>
                  <a:ext cx="596901" cy="25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err="1" smtClean="0"/>
                    <a:t>행성석</a:t>
                  </a:r>
                  <a:endParaRPr lang="ko-KR" altLang="en-US" sz="900" dirty="0"/>
                </a:p>
              </p:txBody>
            </p:sp>
            <p:grpSp>
              <p:nvGrpSpPr>
                <p:cNvPr id="35" name="그룹 34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30" name="그림 29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33" name="그림 32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34" name="그림 33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그림 42"/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9"/>
              <a:srcRect t="1" b="16818"/>
              <a:stretch/>
            </p:blipFill>
            <p:spPr>
              <a:xfrm>
                <a:off x="5259480" y="0"/>
                <a:ext cx="604746" cy="365125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5278183" y="25575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 smtClean="0">
                    <a:solidFill>
                      <a:schemeClr val="bg1"/>
                    </a:solidFill>
                  </a:rPr>
                  <a:t>블로썸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28835" y="3719552"/>
                <a:ext cx="963251" cy="207282"/>
              </a:xfrm>
              <a:prstGeom prst="rect">
                <a:avLst/>
              </a:prstGeom>
            </p:spPr>
          </p:pic>
        </p:grpSp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0" t="9797" r="31942" b="55084"/>
            <a:stretch/>
          </p:blipFill>
          <p:spPr>
            <a:xfrm>
              <a:off x="4319479" y="461318"/>
              <a:ext cx="1894702" cy="1655806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5767991" y="871300"/>
              <a:ext cx="756386" cy="255444"/>
              <a:chOff x="5405894" y="5502832"/>
              <a:chExt cx="756386" cy="255444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5405894" y="5502832"/>
                <a:ext cx="756386" cy="25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5439750" y="5524999"/>
                <a:ext cx="206987" cy="2111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5921436" y="5524999"/>
                <a:ext cx="206987" cy="21111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5680593" y="5524999"/>
                <a:ext cx="206987" cy="2111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5767991" y="1233967"/>
              <a:ext cx="756386" cy="255444"/>
              <a:chOff x="5803014" y="5448573"/>
              <a:chExt cx="756386" cy="255444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5803014" y="5448573"/>
                <a:ext cx="756386" cy="25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5828620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5976563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6124506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6272449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6420392" y="5468295"/>
                <a:ext cx="111931" cy="2160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60" name="직사각형 59"/>
            <p:cNvSpPr/>
            <p:nvPr/>
          </p:nvSpPr>
          <p:spPr>
            <a:xfrm>
              <a:off x="5767991" y="508632"/>
              <a:ext cx="756386" cy="2554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Full</a:t>
              </a:r>
              <a:endParaRPr lang="ko-KR" altLang="en-US" sz="1200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10"/>
            <a:srcRect l="14710" r="1"/>
            <a:stretch/>
          </p:blipFill>
          <p:spPr>
            <a:xfrm>
              <a:off x="6586537" y="408476"/>
              <a:ext cx="57195" cy="3694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470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9466122" y="862862"/>
            <a:ext cx="953776" cy="3836138"/>
            <a:chOff x="7830100" y="667600"/>
            <a:chExt cx="1164109" cy="4682107"/>
          </a:xfrm>
        </p:grpSpPr>
        <p:grpSp>
          <p:nvGrpSpPr>
            <p:cNvPr id="37" name="그룹 36"/>
            <p:cNvGrpSpPr/>
            <p:nvPr/>
          </p:nvGrpSpPr>
          <p:grpSpPr>
            <a:xfrm>
              <a:off x="7830100" y="667600"/>
              <a:ext cx="1164109" cy="3797300"/>
              <a:chOff x="7830100" y="667600"/>
              <a:chExt cx="1164109" cy="379730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830100" y="667600"/>
                <a:ext cx="1164109" cy="3797300"/>
                <a:chOff x="2302990" y="5093814"/>
                <a:chExt cx="1164109" cy="3797300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424" t="8037" b="11424"/>
                <a:stretch/>
              </p:blipFill>
              <p:spPr>
                <a:xfrm>
                  <a:off x="2302990" y="5093814"/>
                  <a:ext cx="1164109" cy="3797300"/>
                </a:xfrm>
                <a:prstGeom prst="rect">
                  <a:avLst/>
                </a:prstGeom>
              </p:spPr>
            </p:pic>
            <p:grpSp>
              <p:nvGrpSpPr>
                <p:cNvPr id="49" name="그룹 48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51" name="그림 50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172" y="4012126"/>
                <a:ext cx="963251" cy="207282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949335" y="4219407"/>
              <a:ext cx="1044874" cy="1130300"/>
              <a:chOff x="2728054" y="2265581"/>
              <a:chExt cx="1044874" cy="113030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5" t="42478" r="64442" b="40665"/>
              <a:stretch/>
            </p:blipFill>
            <p:spPr>
              <a:xfrm>
                <a:off x="2728054" y="2265581"/>
                <a:ext cx="1044874" cy="1130300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2744257" y="2299386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42" name="직사각형 41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032" name="그룹 1031"/>
          <p:cNvGrpSpPr/>
          <p:nvPr/>
        </p:nvGrpSpPr>
        <p:grpSpPr>
          <a:xfrm>
            <a:off x="561976" y="1306512"/>
            <a:ext cx="4267199" cy="2112963"/>
            <a:chOff x="561976" y="1306512"/>
            <a:chExt cx="4267199" cy="2112963"/>
          </a:xfrm>
        </p:grpSpPr>
        <p:pic>
          <p:nvPicPr>
            <p:cNvPr id="209" name="그림 208"/>
            <p:cNvPicPr>
              <a:picLocks noChangeAspect="1"/>
            </p:cNvPicPr>
            <p:nvPr/>
          </p:nvPicPr>
          <p:blipFill rotWithShape="1">
            <a:blip r:embed="rId7"/>
            <a:srcRect l="56498" t="8404" r="11311" b="54973"/>
            <a:stretch/>
          </p:blipFill>
          <p:spPr>
            <a:xfrm>
              <a:off x="561976" y="1306512"/>
              <a:ext cx="2466975" cy="1743076"/>
            </a:xfrm>
            <a:prstGeom prst="rect">
              <a:avLst/>
            </a:prstGeom>
          </p:spPr>
        </p:pic>
        <p:grpSp>
          <p:nvGrpSpPr>
            <p:cNvPr id="1030" name="그룹 1029"/>
            <p:cNvGrpSpPr/>
            <p:nvPr/>
          </p:nvGrpSpPr>
          <p:grpSpPr>
            <a:xfrm>
              <a:off x="2755952" y="1833210"/>
              <a:ext cx="2073223" cy="1586265"/>
              <a:chOff x="2755952" y="1833210"/>
              <a:chExt cx="2073223" cy="1586265"/>
            </a:xfrm>
          </p:grpSpPr>
          <p:sp>
            <p:nvSpPr>
              <p:cNvPr id="1027" name="왼쪽 화살표 1026"/>
              <p:cNvSpPr/>
              <p:nvPr/>
            </p:nvSpPr>
            <p:spPr>
              <a:xfrm rot="2700000">
                <a:off x="2709020" y="1880142"/>
                <a:ext cx="497286" cy="403422"/>
              </a:xfrm>
              <a:prstGeom prst="lef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9" name="직사각형 1028"/>
              <p:cNvSpPr/>
              <p:nvPr/>
            </p:nvSpPr>
            <p:spPr>
              <a:xfrm>
                <a:off x="3037058" y="2379172"/>
                <a:ext cx="1792117" cy="104030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100" dirty="0" smtClean="0"/>
                  <a:t>메인 재료를 한꺼번에 많이 등록하면 추가 업그레이드 확률이 추가됩니다</a:t>
                </a:r>
                <a:r>
                  <a:rPr lang="en-US" altLang="ko-KR" sz="1100" dirty="0" smtClean="0"/>
                  <a:t>.</a:t>
                </a:r>
              </a:p>
              <a:p>
                <a:r>
                  <a:rPr lang="en-US" altLang="ko-KR" sz="1100" dirty="0" smtClean="0"/>
                  <a:t>2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+ 1%</a:t>
                </a:r>
              </a:p>
              <a:p>
                <a:r>
                  <a:rPr lang="en-US" altLang="ko-KR" sz="1100" dirty="0" smtClean="0"/>
                  <a:t>3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+ 5%</a:t>
                </a:r>
                <a:endParaRPr lang="ko-KR" altLang="en-US" sz="1100"/>
              </a:p>
            </p:txBody>
          </p:sp>
        </p:grpSp>
      </p:grpSp>
      <p:grpSp>
        <p:nvGrpSpPr>
          <p:cNvPr id="1033" name="그룹 1032"/>
          <p:cNvGrpSpPr/>
          <p:nvPr/>
        </p:nvGrpSpPr>
        <p:grpSpPr>
          <a:xfrm>
            <a:off x="4143376" y="4964112"/>
            <a:ext cx="7194685" cy="1743076"/>
            <a:chOff x="4143376" y="4964112"/>
            <a:chExt cx="7194685" cy="1743076"/>
          </a:xfrm>
        </p:grpSpPr>
        <p:grpSp>
          <p:nvGrpSpPr>
            <p:cNvPr id="1025" name="그룹 1024"/>
            <p:cNvGrpSpPr/>
            <p:nvPr/>
          </p:nvGrpSpPr>
          <p:grpSpPr>
            <a:xfrm>
              <a:off x="6610351" y="5032073"/>
              <a:ext cx="4727710" cy="955978"/>
              <a:chOff x="6610351" y="5032073"/>
              <a:chExt cx="4727710" cy="955978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6915055" y="5379257"/>
                <a:ext cx="30027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/>
                  <a:t>필수 재료를 채울 때마다 게이지가 채워진다</a:t>
                </a:r>
                <a:r>
                  <a:rPr lang="en-US" altLang="ko-KR" sz="1100" dirty="0" smtClean="0"/>
                  <a:t>.</a:t>
                </a:r>
                <a:endParaRPr lang="ko-KR" altLang="en-US" sz="110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915055" y="5726441"/>
                <a:ext cx="34756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/>
                  <a:t>이달의 별의 돌을 등록할 때마다 게이지가 채워진다</a:t>
                </a:r>
                <a:r>
                  <a:rPr lang="en-US" altLang="ko-KR" sz="1100" dirty="0" smtClean="0"/>
                  <a:t>.</a:t>
                </a:r>
                <a:endParaRPr lang="ko-KR" altLang="en-US" sz="110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6915055" y="5032073"/>
                <a:ext cx="44230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/>
                  <a:t>필수 재료 </a:t>
                </a:r>
                <a:r>
                  <a:rPr lang="en-US" altLang="ko-KR" sz="1100" dirty="0" smtClean="0"/>
                  <a:t>3</a:t>
                </a:r>
                <a:r>
                  <a:rPr lang="ko-KR" altLang="en-US" sz="1100" smtClean="0"/>
                  <a:t>개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smtClean="0"/>
                  <a:t>별의 돌 </a:t>
                </a:r>
                <a:r>
                  <a:rPr lang="en-US" altLang="ko-KR" sz="1100" dirty="0" smtClean="0"/>
                  <a:t>5</a:t>
                </a:r>
                <a:r>
                  <a:rPr lang="ko-KR" altLang="en-US" sz="1100" smtClean="0"/>
                  <a:t>개</a:t>
                </a:r>
                <a:r>
                  <a:rPr lang="en-US" altLang="ko-KR" sz="1100" dirty="0" smtClean="0"/>
                  <a:t>, </a:t>
                </a:r>
                <a:r>
                  <a:rPr lang="ko-KR" altLang="en-US" sz="1100" smtClean="0"/>
                  <a:t>행운석을 모두 사용했을 경우 채워진다</a:t>
                </a:r>
                <a:r>
                  <a:rPr lang="en-US" altLang="ko-KR" sz="1100" dirty="0" smtClean="0"/>
                  <a:t>.</a:t>
                </a:r>
                <a:endParaRPr lang="ko-KR" altLang="en-US" sz="1100"/>
              </a:p>
            </p:txBody>
          </p:sp>
          <p:cxnSp>
            <p:nvCxnSpPr>
              <p:cNvPr id="116" name="직선 화살표 연결선 115"/>
              <p:cNvCxnSpPr>
                <a:stCxn id="118" idx="1"/>
              </p:cNvCxnSpPr>
              <p:nvPr/>
            </p:nvCxnSpPr>
            <p:spPr>
              <a:xfrm flipH="1" flipV="1">
                <a:off x="6623050" y="5111750"/>
                <a:ext cx="292005" cy="5112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화살표 연결선 120"/>
              <p:cNvCxnSpPr>
                <a:stCxn id="112" idx="1"/>
              </p:cNvCxnSpPr>
              <p:nvPr/>
            </p:nvCxnSpPr>
            <p:spPr>
              <a:xfrm flipH="1" flipV="1">
                <a:off x="6610351" y="5505450"/>
                <a:ext cx="304704" cy="461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화살표 연결선 123"/>
              <p:cNvCxnSpPr>
                <a:stCxn id="117" idx="1"/>
              </p:cNvCxnSpPr>
              <p:nvPr/>
            </p:nvCxnSpPr>
            <p:spPr>
              <a:xfrm flipH="1" flipV="1">
                <a:off x="6616701" y="5835650"/>
                <a:ext cx="298354" cy="2159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1" name="그림 1030"/>
            <p:cNvPicPr>
              <a:picLocks noChangeAspect="1"/>
            </p:cNvPicPr>
            <p:nvPr/>
          </p:nvPicPr>
          <p:blipFill rotWithShape="1">
            <a:blip r:embed="rId7"/>
            <a:srcRect l="56498" t="8404" r="11311" b="54973"/>
            <a:stretch/>
          </p:blipFill>
          <p:spPr>
            <a:xfrm>
              <a:off x="4143376" y="4964112"/>
              <a:ext cx="2466975" cy="1743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35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9466122" y="862862"/>
            <a:ext cx="953776" cy="3836138"/>
            <a:chOff x="7830100" y="667600"/>
            <a:chExt cx="1164109" cy="4682107"/>
          </a:xfrm>
        </p:grpSpPr>
        <p:grpSp>
          <p:nvGrpSpPr>
            <p:cNvPr id="37" name="그룹 36"/>
            <p:cNvGrpSpPr/>
            <p:nvPr/>
          </p:nvGrpSpPr>
          <p:grpSpPr>
            <a:xfrm>
              <a:off x="7830100" y="667600"/>
              <a:ext cx="1164109" cy="3797300"/>
              <a:chOff x="7830100" y="667600"/>
              <a:chExt cx="1164109" cy="379730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830100" y="667600"/>
                <a:ext cx="1164109" cy="3797300"/>
                <a:chOff x="2302990" y="5093814"/>
                <a:chExt cx="1164109" cy="3797300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424" t="8037" b="11424"/>
                <a:stretch/>
              </p:blipFill>
              <p:spPr>
                <a:xfrm>
                  <a:off x="2302990" y="5093814"/>
                  <a:ext cx="1164109" cy="3797300"/>
                </a:xfrm>
                <a:prstGeom prst="rect">
                  <a:avLst/>
                </a:prstGeom>
              </p:spPr>
            </p:pic>
            <p:grpSp>
              <p:nvGrpSpPr>
                <p:cNvPr id="49" name="그룹 48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51" name="그림 50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172" y="4012126"/>
                <a:ext cx="963251" cy="207282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949335" y="4219407"/>
              <a:ext cx="1044874" cy="1130300"/>
              <a:chOff x="2728054" y="2265581"/>
              <a:chExt cx="1044874" cy="113030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5" t="42478" r="64442" b="40665"/>
              <a:stretch/>
            </p:blipFill>
            <p:spPr>
              <a:xfrm>
                <a:off x="2728054" y="2265581"/>
                <a:ext cx="1044874" cy="1130300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2744257" y="2299386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42" name="직사각형 41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11" name="그룹 110"/>
          <p:cNvGrpSpPr/>
          <p:nvPr/>
        </p:nvGrpSpPr>
        <p:grpSpPr>
          <a:xfrm>
            <a:off x="4208887" y="4912798"/>
            <a:ext cx="2409825" cy="1628775"/>
            <a:chOff x="4208887" y="4912798"/>
            <a:chExt cx="2409825" cy="1628775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7"/>
            <a:srcRect l="56506" t="9282" r="12148" b="56201"/>
            <a:stretch/>
          </p:blipFill>
          <p:spPr>
            <a:xfrm>
              <a:off x="4208887" y="4912798"/>
              <a:ext cx="2409825" cy="1628775"/>
            </a:xfrm>
            <a:prstGeom prst="rect">
              <a:avLst/>
            </a:prstGeom>
          </p:spPr>
        </p:pic>
        <p:pic>
          <p:nvPicPr>
            <p:cNvPr id="113" name="Picture 2" descr="http://icons.iconarchive.com/icons/raindropmemory/down-to-earth/96/G12-Flower-Seed-ico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340" y="5334998"/>
              <a:ext cx="232223" cy="232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" descr="http://icons.iconarchive.com/icons/oxygen-icons.org/oxygen/96/Actions-rating-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543" y="5688698"/>
              <a:ext cx="237817" cy="237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/>
          <p:cNvSpPr txBox="1"/>
          <p:nvPr/>
        </p:nvSpPr>
        <p:spPr>
          <a:xfrm>
            <a:off x="6915055" y="5379257"/>
            <a:ext cx="33345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필수 재료를 채울 때마다 빈칸이 하나씩 채워진다</a:t>
            </a:r>
            <a:r>
              <a:rPr lang="en-US" altLang="ko-KR" sz="1100" dirty="0" smtClean="0"/>
              <a:t>.</a:t>
            </a:r>
            <a:endParaRPr lang="ko-KR" altLang="en-US" sz="1100"/>
          </a:p>
        </p:txBody>
      </p:sp>
      <p:sp>
        <p:nvSpPr>
          <p:cNvPr id="117" name="TextBox 116"/>
          <p:cNvSpPr txBox="1"/>
          <p:nvPr/>
        </p:nvSpPr>
        <p:spPr>
          <a:xfrm>
            <a:off x="6915055" y="5726441"/>
            <a:ext cx="3807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이달의 별의 돌을 등록할 때마다 빈칸이 하나씩 채워진다</a:t>
            </a:r>
            <a:r>
              <a:rPr lang="en-US" altLang="ko-KR" sz="1100" dirty="0" smtClean="0"/>
              <a:t>.</a:t>
            </a:r>
            <a:endParaRPr lang="ko-KR" altLang="en-US" sz="1100"/>
          </a:p>
        </p:txBody>
      </p:sp>
      <p:sp>
        <p:nvSpPr>
          <p:cNvPr id="118" name="TextBox 117"/>
          <p:cNvSpPr txBox="1"/>
          <p:nvPr/>
        </p:nvSpPr>
        <p:spPr>
          <a:xfrm>
            <a:off x="6915055" y="5032073"/>
            <a:ext cx="44230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필수 재료 </a:t>
            </a:r>
            <a:r>
              <a:rPr lang="en-US" altLang="ko-KR" sz="1100" dirty="0" smtClean="0"/>
              <a:t>3</a:t>
            </a:r>
            <a:r>
              <a:rPr lang="ko-KR" altLang="en-US" sz="1100" smtClean="0"/>
              <a:t>개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별의 돌 </a:t>
            </a:r>
            <a:r>
              <a:rPr lang="en-US" altLang="ko-KR" sz="1100" dirty="0" smtClean="0"/>
              <a:t>5</a:t>
            </a:r>
            <a:r>
              <a:rPr lang="ko-KR" altLang="en-US" sz="1100" smtClean="0"/>
              <a:t>개</a:t>
            </a:r>
            <a:r>
              <a:rPr lang="en-US" altLang="ko-KR" sz="1100" dirty="0" smtClean="0"/>
              <a:t>, </a:t>
            </a:r>
            <a:r>
              <a:rPr lang="ko-KR" altLang="en-US" sz="1100" smtClean="0"/>
              <a:t>행운석을 모두 사용했을 경우 채워진다</a:t>
            </a:r>
            <a:r>
              <a:rPr lang="en-US" altLang="ko-KR" sz="1100" dirty="0" smtClean="0"/>
              <a:t>.</a:t>
            </a:r>
            <a:endParaRPr lang="ko-KR" altLang="en-US" sz="1100"/>
          </a:p>
        </p:txBody>
      </p:sp>
      <p:cxnSp>
        <p:nvCxnSpPr>
          <p:cNvPr id="116" name="직선 화살표 연결선 115"/>
          <p:cNvCxnSpPr>
            <a:stCxn id="118" idx="1"/>
          </p:cNvCxnSpPr>
          <p:nvPr/>
        </p:nvCxnSpPr>
        <p:spPr>
          <a:xfrm flipH="1" flipV="1">
            <a:off x="6623050" y="5111750"/>
            <a:ext cx="292005" cy="51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2" idx="1"/>
          </p:cNvCxnSpPr>
          <p:nvPr/>
        </p:nvCxnSpPr>
        <p:spPr>
          <a:xfrm flipH="1" flipV="1">
            <a:off x="6610350" y="5505450"/>
            <a:ext cx="304705" cy="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7" idx="1"/>
          </p:cNvCxnSpPr>
          <p:nvPr/>
        </p:nvCxnSpPr>
        <p:spPr>
          <a:xfrm flipH="1" flipV="1">
            <a:off x="6616700" y="5835650"/>
            <a:ext cx="298355" cy="21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0" y="0"/>
            <a:ext cx="7684873" cy="4718788"/>
            <a:chOff x="0" y="0"/>
            <a:chExt cx="7684873" cy="4718788"/>
          </a:xfrm>
        </p:grpSpPr>
        <p:grpSp>
          <p:nvGrpSpPr>
            <p:cNvPr id="110" name="그룹 109"/>
            <p:cNvGrpSpPr/>
            <p:nvPr/>
          </p:nvGrpSpPr>
          <p:grpSpPr>
            <a:xfrm>
              <a:off x="0" y="0"/>
              <a:ext cx="7684873" cy="4718788"/>
              <a:chOff x="0" y="0"/>
              <a:chExt cx="7684873" cy="4718788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0" y="0"/>
                <a:ext cx="7684873" cy="4718788"/>
                <a:chOff x="809625" y="862862"/>
                <a:chExt cx="7684873" cy="4718788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809625" y="862862"/>
                  <a:ext cx="7684873" cy="4718788"/>
                  <a:chOff x="0" y="-3913"/>
                  <a:chExt cx="7684873" cy="4718788"/>
                </a:xfrm>
              </p:grpSpPr>
              <p:grpSp>
                <p:nvGrpSpPr>
                  <p:cNvPr id="21" name="그룹 20"/>
                  <p:cNvGrpSpPr/>
                  <p:nvPr/>
                </p:nvGrpSpPr>
                <p:grpSpPr>
                  <a:xfrm>
                    <a:off x="0" y="0"/>
                    <a:ext cx="3467100" cy="4714875"/>
                    <a:chOff x="0" y="0"/>
                    <a:chExt cx="3467100" cy="4714875"/>
                  </a:xfrm>
                </p:grpSpPr>
                <p:pic>
                  <p:nvPicPr>
                    <p:cNvPr id="33" name="그림 32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0"/>
                      <a:ext cx="3467100" cy="471487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모서리가 둥근 직사각형 33"/>
                    <p:cNvSpPr/>
                    <p:nvPr/>
                  </p:nvSpPr>
                  <p:spPr>
                    <a:xfrm>
                      <a:off x="50799" y="19050"/>
                      <a:ext cx="596901" cy="25400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 err="1" smtClean="0"/>
                        <a:t>블로썸</a:t>
                      </a:r>
                      <a:endParaRPr lang="ko-KR" altLang="en-US" sz="900" dirty="0"/>
                    </a:p>
                  </p:txBody>
                </p:sp>
              </p:grpSp>
              <p:grpSp>
                <p:nvGrpSpPr>
                  <p:cNvPr id="22" name="그룹 21"/>
                  <p:cNvGrpSpPr/>
                  <p:nvPr/>
                </p:nvGrpSpPr>
                <p:grpSpPr>
                  <a:xfrm>
                    <a:off x="4217773" y="-3913"/>
                    <a:ext cx="3467100" cy="4714875"/>
                    <a:chOff x="0" y="4714875"/>
                    <a:chExt cx="3467100" cy="4714875"/>
                  </a:xfrm>
                </p:grpSpPr>
                <p:pic>
                  <p:nvPicPr>
                    <p:cNvPr id="26" name="그림 25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0" y="4714875"/>
                      <a:ext cx="3467100" cy="471487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" name="모서리가 둥근 직사각형 26"/>
                    <p:cNvSpPr/>
                    <p:nvPr/>
                  </p:nvSpPr>
                  <p:spPr>
                    <a:xfrm>
                      <a:off x="50799" y="4724400"/>
                      <a:ext cx="596901" cy="25400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900" dirty="0" err="1" smtClean="0"/>
                        <a:t>행성석</a:t>
                      </a:r>
                      <a:endParaRPr lang="ko-KR" altLang="en-US" sz="900" dirty="0"/>
                    </a:p>
                  </p:txBody>
                </p:sp>
              </p:grpSp>
              <p:pic>
                <p:nvPicPr>
                  <p:cNvPr id="23" name="그림 22"/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t="1" b="16818"/>
                  <a:stretch/>
                </p:blipFill>
                <p:spPr>
                  <a:xfrm>
                    <a:off x="5259480" y="0"/>
                    <a:ext cx="604746" cy="365125"/>
                  </a:xfrm>
                  <a:prstGeom prst="rect">
                    <a:avLst/>
                  </a:prstGeom>
                </p:spPr>
              </p:pic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5278183" y="25575"/>
                    <a:ext cx="64633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200" dirty="0" err="1" smtClean="0">
                        <a:solidFill>
                          <a:schemeClr val="bg1"/>
                        </a:solidFill>
                      </a:rPr>
                      <a:t>블로썸</a:t>
                    </a:r>
                    <a:endParaRPr lang="ko-KR" alt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6" name="그림 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10" t="9797" r="31942" b="55084"/>
                <a:stretch/>
              </p:blipFill>
              <p:spPr>
                <a:xfrm>
                  <a:off x="5129104" y="1328093"/>
                  <a:ext cx="1894702" cy="1655806"/>
                </a:xfrm>
                <a:prstGeom prst="rect">
                  <a:avLst/>
                </a:prstGeom>
              </p:spPr>
            </p:pic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4710" r="1"/>
                <a:stretch/>
              </p:blipFill>
              <p:spPr>
                <a:xfrm>
                  <a:off x="7396162" y="1275251"/>
                  <a:ext cx="57195" cy="3694496"/>
                </a:xfrm>
                <a:prstGeom prst="rect">
                  <a:avLst/>
                </a:prstGeom>
              </p:spPr>
            </p:pic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186" t="37053" b="31028"/>
                <a:stretch/>
              </p:blipFill>
              <p:spPr>
                <a:xfrm>
                  <a:off x="7460833" y="1275251"/>
                  <a:ext cx="1033665" cy="2610949"/>
                </a:xfrm>
                <a:prstGeom prst="rect">
                  <a:avLst/>
                </a:prstGeom>
              </p:spPr>
            </p:pic>
            <p:pic>
              <p:nvPicPr>
                <p:cNvPr id="72" name="그림 71"/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10446" r="9940"/>
                <a:stretch/>
              </p:blipFill>
              <p:spPr>
                <a:xfrm>
                  <a:off x="7653337" y="1202093"/>
                  <a:ext cx="739461" cy="3750908"/>
                </a:xfrm>
                <a:prstGeom prst="rect">
                  <a:avLst/>
                </a:prstGeom>
              </p:spPr>
            </p:pic>
            <p:grpSp>
              <p:nvGrpSpPr>
                <p:cNvPr id="75" name="그룹 74"/>
                <p:cNvGrpSpPr/>
                <p:nvPr/>
              </p:nvGrpSpPr>
              <p:grpSpPr>
                <a:xfrm>
                  <a:off x="7308915" y="2876986"/>
                  <a:ext cx="240388" cy="2076450"/>
                  <a:chOff x="7325584" y="2876986"/>
                  <a:chExt cx="240388" cy="2076450"/>
                </a:xfrm>
              </p:grpSpPr>
              <p:pic>
                <p:nvPicPr>
                  <p:cNvPr id="73" name="그림 72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16" t="42709" r="32644" b="13251"/>
                  <a:stretch/>
                </p:blipFill>
                <p:spPr>
                  <a:xfrm>
                    <a:off x="7412037" y="2876986"/>
                    <a:ext cx="153935" cy="2076450"/>
                  </a:xfrm>
                  <a:prstGeom prst="rect">
                    <a:avLst/>
                  </a:prstGeom>
                </p:spPr>
              </p:pic>
              <p:pic>
                <p:nvPicPr>
                  <p:cNvPr id="74" name="그림 73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916" t="42709" r="34231" b="13251"/>
                  <a:stretch/>
                </p:blipFill>
                <p:spPr>
                  <a:xfrm>
                    <a:off x="7325584" y="2876986"/>
                    <a:ext cx="98935" cy="207645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그룹 75"/>
                <p:cNvGrpSpPr/>
                <p:nvPr/>
              </p:nvGrpSpPr>
              <p:grpSpPr>
                <a:xfrm>
                  <a:off x="6766014" y="1356357"/>
                  <a:ext cx="758488" cy="980779"/>
                  <a:chOff x="6575514" y="1375407"/>
                  <a:chExt cx="758488" cy="980779"/>
                </a:xfrm>
              </p:grpSpPr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6575514" y="1738074"/>
                    <a:ext cx="758488" cy="255445"/>
                    <a:chOff x="5403792" y="5502831"/>
                    <a:chExt cx="758488" cy="255445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5405894" y="5502832"/>
                      <a:ext cx="756386" cy="255444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18" name="직사각형 17"/>
                    <p:cNvSpPr/>
                    <p:nvPr/>
                  </p:nvSpPr>
                  <p:spPr>
                    <a:xfrm>
                      <a:off x="5403792" y="5502831"/>
                      <a:ext cx="386627" cy="25544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</p:grpSp>
              <p:grpSp>
                <p:nvGrpSpPr>
                  <p:cNvPr id="8" name="그룹 7"/>
                  <p:cNvGrpSpPr/>
                  <p:nvPr/>
                </p:nvGrpSpPr>
                <p:grpSpPr>
                  <a:xfrm>
                    <a:off x="6577145" y="2100740"/>
                    <a:ext cx="756857" cy="255446"/>
                    <a:chOff x="5802543" y="5448571"/>
                    <a:chExt cx="756857" cy="255446"/>
                  </a:xfrm>
                </p:grpSpPr>
                <p:sp>
                  <p:nvSpPr>
                    <p:cNvPr id="11" name="직사각형 10"/>
                    <p:cNvSpPr/>
                    <p:nvPr/>
                  </p:nvSpPr>
                  <p:spPr>
                    <a:xfrm>
                      <a:off x="5803014" y="5448573"/>
                      <a:ext cx="756386" cy="255444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12" name="직사각형 11"/>
                    <p:cNvSpPr/>
                    <p:nvPr/>
                  </p:nvSpPr>
                  <p:spPr>
                    <a:xfrm>
                      <a:off x="5802543" y="5448571"/>
                      <a:ext cx="111931" cy="255445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</p:grpSp>
              <p:sp>
                <p:nvSpPr>
                  <p:cNvPr id="9" name="직사각형 8"/>
                  <p:cNvSpPr/>
                  <p:nvPr/>
                </p:nvSpPr>
                <p:spPr>
                  <a:xfrm>
                    <a:off x="6577616" y="1375407"/>
                    <a:ext cx="756386" cy="25544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</p:grpSp>
          </p:grpSp>
          <p:pic>
            <p:nvPicPr>
              <p:cNvPr id="1026" name="Picture 2" descr="http://icons.iconarchive.com/icons/raindropmemory/down-to-earth/96/G12-Flower-Seed-icon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690" y="867773"/>
                <a:ext cx="232223" cy="232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://icons.iconarchive.com/icons/oxygen-icons.org/oxygen/96/Actions-rating-icon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3893" y="1221473"/>
                <a:ext cx="237817" cy="237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6133520" y="481919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Full</a:t>
              </a:r>
              <a:endParaRPr lang="ko-KR" altLang="en-US" sz="12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90658" y="84863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 / 3</a:t>
              </a:r>
              <a:endParaRPr lang="ko-KR" altLang="en-US" sz="12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89416" y="1212849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1</a:t>
              </a:r>
              <a:r>
                <a:rPr lang="en-US" altLang="ko-KR" sz="1200" dirty="0" smtClean="0"/>
                <a:t> / 5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14120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9466122" y="862862"/>
            <a:ext cx="953776" cy="3836138"/>
            <a:chOff x="7830100" y="667600"/>
            <a:chExt cx="1164109" cy="4682107"/>
          </a:xfrm>
        </p:grpSpPr>
        <p:grpSp>
          <p:nvGrpSpPr>
            <p:cNvPr id="37" name="그룹 36"/>
            <p:cNvGrpSpPr/>
            <p:nvPr/>
          </p:nvGrpSpPr>
          <p:grpSpPr>
            <a:xfrm>
              <a:off x="7830100" y="667600"/>
              <a:ext cx="1164109" cy="3797300"/>
              <a:chOff x="7830100" y="667600"/>
              <a:chExt cx="1164109" cy="379730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7830100" y="667600"/>
                <a:ext cx="1164109" cy="3797300"/>
                <a:chOff x="2302990" y="5093814"/>
                <a:chExt cx="1164109" cy="3797300"/>
              </a:xfrm>
            </p:grpSpPr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424" t="8037" b="11424"/>
                <a:stretch/>
              </p:blipFill>
              <p:spPr>
                <a:xfrm>
                  <a:off x="2302990" y="5093814"/>
                  <a:ext cx="1164109" cy="3797300"/>
                </a:xfrm>
                <a:prstGeom prst="rect">
                  <a:avLst/>
                </a:prstGeom>
              </p:spPr>
            </p:pic>
            <p:grpSp>
              <p:nvGrpSpPr>
                <p:cNvPr id="49" name="그룹 48"/>
                <p:cNvGrpSpPr/>
                <p:nvPr/>
              </p:nvGrpSpPr>
              <p:grpSpPr>
                <a:xfrm>
                  <a:off x="2443162" y="5386388"/>
                  <a:ext cx="894142" cy="3077368"/>
                  <a:chOff x="2443162" y="5386388"/>
                  <a:chExt cx="894142" cy="3077368"/>
                </a:xfrm>
              </p:grpSpPr>
              <p:pic>
                <p:nvPicPr>
                  <p:cNvPr id="51" name="그림 50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43162" y="5386388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2" name="그림 51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61682" y="6410325"/>
                    <a:ext cx="862013" cy="1023937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071" t="24485" r="66091" b="60244"/>
                  <a:stretch/>
                </p:blipFill>
                <p:spPr>
                  <a:xfrm>
                    <a:off x="2475291" y="7439819"/>
                    <a:ext cx="862013" cy="102393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81366"/>
                <a:stretch/>
              </p:blipFill>
              <p:spPr>
                <a:xfrm>
                  <a:off x="2453307" y="8620205"/>
                  <a:ext cx="883997" cy="199945"/>
                </a:xfrm>
                <a:prstGeom prst="rect">
                  <a:avLst/>
                </a:prstGeom>
              </p:spPr>
            </p:pic>
          </p:grpSp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172" y="4012126"/>
                <a:ext cx="963251" cy="207282"/>
              </a:xfrm>
              <a:prstGeom prst="rect">
                <a:avLst/>
              </a:prstGeom>
            </p:spPr>
          </p:pic>
        </p:grpSp>
        <p:grpSp>
          <p:nvGrpSpPr>
            <p:cNvPr id="38" name="그룹 37"/>
            <p:cNvGrpSpPr/>
            <p:nvPr/>
          </p:nvGrpSpPr>
          <p:grpSpPr>
            <a:xfrm>
              <a:off x="7949335" y="4219407"/>
              <a:ext cx="1044874" cy="1130300"/>
              <a:chOff x="2728054" y="2265581"/>
              <a:chExt cx="1044874" cy="113030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45" t="42478" r="64442" b="40665"/>
              <a:stretch/>
            </p:blipFill>
            <p:spPr>
              <a:xfrm>
                <a:off x="2728054" y="2265581"/>
                <a:ext cx="1044874" cy="1130300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2744257" y="2299386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42" name="직사각형 41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25" name="그룹 24"/>
          <p:cNvGrpSpPr/>
          <p:nvPr/>
        </p:nvGrpSpPr>
        <p:grpSpPr>
          <a:xfrm>
            <a:off x="4848872" y="4887975"/>
            <a:ext cx="5981082" cy="1655806"/>
            <a:chOff x="4848872" y="4887975"/>
            <a:chExt cx="5981082" cy="1655806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0" t="9797" r="31942" b="55084"/>
            <a:stretch/>
          </p:blipFill>
          <p:spPr>
            <a:xfrm>
              <a:off x="4848872" y="4887975"/>
              <a:ext cx="1894702" cy="1655806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8586" y="4970864"/>
              <a:ext cx="357827" cy="620803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6754799" y="4891292"/>
              <a:ext cx="407515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1. </a:t>
              </a:r>
              <a:r>
                <a:rPr lang="ko-KR" altLang="en-US" sz="1100" smtClean="0"/>
                <a:t>메인 </a:t>
              </a:r>
              <a:r>
                <a:rPr lang="ko-KR" altLang="en-US" sz="1100" dirty="0" smtClean="0"/>
                <a:t>재료 </a:t>
              </a:r>
              <a:r>
                <a:rPr lang="en-US" altLang="ko-KR" sz="1100" dirty="0" smtClean="0"/>
                <a:t>2</a:t>
              </a:r>
              <a:r>
                <a:rPr lang="ko-KR" altLang="en-US" sz="1100" smtClean="0"/>
                <a:t>개 채우기</a:t>
              </a:r>
              <a:r>
                <a:rPr lang="en-US" altLang="ko-KR" sz="1100" dirty="0" smtClean="0"/>
                <a:t/>
              </a:r>
              <a:br>
                <a:rPr lang="en-US" altLang="ko-KR" sz="1100" dirty="0" smtClean="0"/>
              </a:br>
              <a:r>
                <a:rPr lang="en-US" altLang="ko-KR" sz="1100" dirty="0" smtClean="0"/>
                <a:t>2. </a:t>
              </a:r>
              <a:r>
                <a:rPr lang="ko-KR" altLang="en-US" sz="1100" smtClean="0"/>
                <a:t>메인 재료 </a:t>
              </a:r>
              <a:r>
                <a:rPr lang="en-US" altLang="ko-KR" sz="1100" dirty="0" smtClean="0"/>
                <a:t>3</a:t>
              </a:r>
              <a:r>
                <a:rPr lang="ko-KR" altLang="en-US" sz="1100" smtClean="0"/>
                <a:t>개 채우기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3. </a:t>
              </a:r>
              <a:r>
                <a:rPr lang="ko-KR" altLang="en-US" sz="1100" smtClean="0"/>
                <a:t>이달의 </a:t>
              </a:r>
              <a:r>
                <a:rPr lang="ko-KR" altLang="en-US" sz="1100" dirty="0" smtClean="0"/>
                <a:t>별의 돌 </a:t>
              </a:r>
              <a:r>
                <a:rPr lang="en-US" altLang="ko-KR" sz="1100" dirty="0" smtClean="0"/>
                <a:t>5</a:t>
              </a:r>
              <a:r>
                <a:rPr lang="ko-KR" altLang="en-US" sz="1100" smtClean="0"/>
                <a:t>개 채우기 </a:t>
              </a:r>
              <a:r>
                <a:rPr lang="en-US" altLang="ko-KR" sz="1100" dirty="0" smtClean="0"/>
                <a:t>or </a:t>
              </a:r>
              <a:r>
                <a:rPr lang="ko-KR" altLang="en-US" sz="1100" smtClean="0"/>
                <a:t>이달 외 별의 돌 </a:t>
              </a:r>
              <a:r>
                <a:rPr lang="en-US" altLang="ko-KR" sz="1100" dirty="0" smtClean="0"/>
                <a:t>20</a:t>
              </a:r>
              <a:r>
                <a:rPr lang="ko-KR" altLang="en-US" sz="1100" smtClean="0"/>
                <a:t>개 채우기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4. </a:t>
              </a:r>
              <a:r>
                <a:rPr lang="ko-KR" altLang="en-US" sz="1100" smtClean="0"/>
                <a:t>행운석 사용</a:t>
              </a:r>
              <a:endParaRPr lang="en-US" altLang="ko-KR" sz="1100" dirty="0" smtClean="0"/>
            </a:p>
            <a:p>
              <a:endParaRPr lang="en-US" altLang="ko-KR" sz="1100" dirty="0"/>
            </a:p>
            <a:p>
              <a:r>
                <a:rPr lang="ko-KR" altLang="en-US" sz="1100" dirty="0" smtClean="0"/>
                <a:t>위 </a:t>
              </a:r>
              <a:r>
                <a:rPr lang="en-US" altLang="ko-KR" sz="1100" dirty="0" smtClean="0"/>
                <a:t>4</a:t>
              </a:r>
              <a:r>
                <a:rPr lang="ko-KR" altLang="en-US" sz="1100" smtClean="0"/>
                <a:t>개의 조건을 만족할 때마다 화살표가 하나씩 채워진다</a:t>
              </a:r>
              <a:r>
                <a:rPr lang="en-US" altLang="ko-KR" sz="1100" dirty="0" smtClean="0"/>
                <a:t>.</a:t>
              </a:r>
            </a:p>
          </p:txBody>
        </p:sp>
        <p:cxnSp>
          <p:nvCxnSpPr>
            <p:cNvPr id="121" name="직선 화살표 연결선 120"/>
            <p:cNvCxnSpPr>
              <a:stCxn id="112" idx="1"/>
            </p:cNvCxnSpPr>
            <p:nvPr/>
          </p:nvCxnSpPr>
          <p:spPr>
            <a:xfrm flipH="1" flipV="1">
              <a:off x="6381946" y="5335571"/>
              <a:ext cx="372853" cy="1097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9027166" y="760094"/>
            <a:ext cx="764043" cy="1390946"/>
            <a:chOff x="9027166" y="760094"/>
            <a:chExt cx="764043" cy="1390946"/>
          </a:xfrm>
        </p:grpSpPr>
        <p:grpSp>
          <p:nvGrpSpPr>
            <p:cNvPr id="13" name="그룹 12"/>
            <p:cNvGrpSpPr/>
            <p:nvPr/>
          </p:nvGrpSpPr>
          <p:grpSpPr>
            <a:xfrm>
              <a:off x="9027166" y="760094"/>
              <a:ext cx="764043" cy="1329811"/>
              <a:chOff x="5950834" y="493495"/>
              <a:chExt cx="764043" cy="1329811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5958491" y="493495"/>
                <a:ext cx="756386" cy="980779"/>
                <a:chOff x="6577616" y="1375407"/>
                <a:chExt cx="756386" cy="980779"/>
              </a:xfrm>
            </p:grpSpPr>
            <p:sp>
              <p:nvSpPr>
                <p:cNvPr id="17" name="직사각형 16"/>
                <p:cNvSpPr/>
                <p:nvPr/>
              </p:nvSpPr>
              <p:spPr>
                <a:xfrm>
                  <a:off x="6577616" y="1738075"/>
                  <a:ext cx="756386" cy="25544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200" dirty="0" smtClean="0"/>
                    <a:t>x5</a:t>
                  </a:r>
                  <a:endParaRPr lang="ko-KR" altLang="en-US" sz="1200" dirty="0"/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6577616" y="2100742"/>
                  <a:ext cx="756386" cy="25544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200" dirty="0" smtClean="0"/>
                    <a:t>x3</a:t>
                  </a:r>
                  <a:endParaRPr lang="ko-KR" altLang="en-US" sz="1200" dirty="0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6577616" y="1375407"/>
                  <a:ext cx="756386" cy="25544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altLang="ko-KR" sz="1200" dirty="0" smtClean="0"/>
                    <a:t>Full</a:t>
                  </a:r>
                  <a:endParaRPr lang="ko-KR" altLang="en-US" sz="1200" dirty="0"/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950834" y="1567862"/>
                <a:ext cx="756386" cy="25544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200" dirty="0" smtClean="0"/>
                  <a:t>x2</a:t>
                </a:r>
                <a:endParaRPr lang="ko-KR" altLang="en-US" sz="1200" dirty="0"/>
              </a:p>
            </p:txBody>
          </p:sp>
        </p:grpSp>
        <p:sp>
          <p:nvSpPr>
            <p:cNvPr id="4" name="1/2 액자 3"/>
            <p:cNvSpPr/>
            <p:nvPr/>
          </p:nvSpPr>
          <p:spPr>
            <a:xfrm rot="2700000">
              <a:off x="9102116" y="1920204"/>
              <a:ext cx="230836" cy="230836"/>
            </a:xfrm>
            <a:prstGeom prst="half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1/2 액자 64"/>
            <p:cNvSpPr/>
            <p:nvPr/>
          </p:nvSpPr>
          <p:spPr>
            <a:xfrm rot="2700000">
              <a:off x="9109704" y="1593752"/>
              <a:ext cx="230836" cy="230836"/>
            </a:xfrm>
            <a:prstGeom prst="half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1/2 액자 67"/>
            <p:cNvSpPr/>
            <p:nvPr/>
          </p:nvSpPr>
          <p:spPr>
            <a:xfrm rot="2700000">
              <a:off x="9109705" y="1232604"/>
              <a:ext cx="230836" cy="230836"/>
            </a:xfrm>
            <a:prstGeom prst="halfFram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1/2 액자 68"/>
            <p:cNvSpPr/>
            <p:nvPr/>
          </p:nvSpPr>
          <p:spPr>
            <a:xfrm rot="2700000">
              <a:off x="9109704" y="870425"/>
              <a:ext cx="230836" cy="230836"/>
            </a:xfrm>
            <a:prstGeom prst="halfFram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853594" y="1230731"/>
            <a:ext cx="231523" cy="564740"/>
            <a:chOff x="3699127" y="1969075"/>
            <a:chExt cx="230836" cy="563064"/>
          </a:xfrm>
        </p:grpSpPr>
        <p:sp>
          <p:nvSpPr>
            <p:cNvPr id="70" name="1/2 액자 69"/>
            <p:cNvSpPr/>
            <p:nvPr/>
          </p:nvSpPr>
          <p:spPr>
            <a:xfrm rot="2700000">
              <a:off x="3699127" y="2301303"/>
              <a:ext cx="230836" cy="230836"/>
            </a:xfrm>
            <a:prstGeom prst="half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1/2 액자 70"/>
            <p:cNvSpPr/>
            <p:nvPr/>
          </p:nvSpPr>
          <p:spPr>
            <a:xfrm rot="2700000">
              <a:off x="3699127" y="2192676"/>
              <a:ext cx="230836" cy="230836"/>
            </a:xfrm>
            <a:prstGeom prst="halfFram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1/2 액자 77"/>
            <p:cNvSpPr/>
            <p:nvPr/>
          </p:nvSpPr>
          <p:spPr>
            <a:xfrm rot="2700000">
              <a:off x="3699127" y="2084052"/>
              <a:ext cx="230836" cy="230836"/>
            </a:xfrm>
            <a:prstGeom prst="halfFram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1/2 액자 78"/>
            <p:cNvSpPr/>
            <p:nvPr/>
          </p:nvSpPr>
          <p:spPr>
            <a:xfrm rot="2700000">
              <a:off x="3699127" y="1969075"/>
              <a:ext cx="230836" cy="230836"/>
            </a:xfrm>
            <a:prstGeom prst="halfFram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0" y="0"/>
            <a:ext cx="7684873" cy="4718788"/>
            <a:chOff x="0" y="0"/>
            <a:chExt cx="7684873" cy="4718788"/>
          </a:xfrm>
        </p:grpSpPr>
        <p:grpSp>
          <p:nvGrpSpPr>
            <p:cNvPr id="5" name="그룹 4"/>
            <p:cNvGrpSpPr/>
            <p:nvPr/>
          </p:nvGrpSpPr>
          <p:grpSpPr>
            <a:xfrm>
              <a:off x="0" y="0"/>
              <a:ext cx="7684873" cy="4718788"/>
              <a:chOff x="0" y="-3913"/>
              <a:chExt cx="7684873" cy="4718788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0" y="0"/>
                <a:ext cx="3467100" cy="4714875"/>
                <a:chOff x="0" y="0"/>
                <a:chExt cx="3467100" cy="4714875"/>
              </a:xfrm>
            </p:grpSpPr>
            <p:pic>
              <p:nvPicPr>
                <p:cNvPr id="33" name="그림 3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3467100" cy="4714875"/>
                </a:xfrm>
                <a:prstGeom prst="rect">
                  <a:avLst/>
                </a:prstGeom>
              </p:spPr>
            </p:pic>
            <p:sp>
              <p:nvSpPr>
                <p:cNvPr id="34" name="모서리가 둥근 직사각형 33"/>
                <p:cNvSpPr/>
                <p:nvPr/>
              </p:nvSpPr>
              <p:spPr>
                <a:xfrm>
                  <a:off x="50799" y="19050"/>
                  <a:ext cx="596901" cy="25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err="1" smtClean="0"/>
                    <a:t>블로썸</a:t>
                  </a:r>
                  <a:endParaRPr lang="ko-KR" altLang="en-US" sz="900" dirty="0"/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4217773" y="-3913"/>
                <a:ext cx="3467100" cy="4714875"/>
                <a:chOff x="0" y="4714875"/>
                <a:chExt cx="3467100" cy="4714875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4714875"/>
                  <a:ext cx="3467100" cy="4714875"/>
                </a:xfrm>
                <a:prstGeom prst="rect">
                  <a:avLst/>
                </a:prstGeom>
              </p:spPr>
            </p:pic>
            <p:sp>
              <p:nvSpPr>
                <p:cNvPr id="27" name="모서리가 둥근 직사각형 26"/>
                <p:cNvSpPr/>
                <p:nvPr/>
              </p:nvSpPr>
              <p:spPr>
                <a:xfrm>
                  <a:off x="50799" y="4724400"/>
                  <a:ext cx="596901" cy="25400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 err="1" smtClean="0"/>
                    <a:t>행성석</a:t>
                  </a:r>
                  <a:endParaRPr lang="ko-KR" altLang="en-US" sz="900" dirty="0"/>
                </a:p>
              </p:txBody>
            </p:sp>
          </p:grp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8"/>
              <a:srcRect t="1" b="16818"/>
              <a:stretch/>
            </p:blipFill>
            <p:spPr>
              <a:xfrm>
                <a:off x="5259480" y="0"/>
                <a:ext cx="604746" cy="365125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5278183" y="25575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 smtClean="0">
                    <a:solidFill>
                      <a:schemeClr val="bg1"/>
                    </a:solidFill>
                  </a:rPr>
                  <a:t>블로썸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0" t="9797" r="31942" b="55084"/>
            <a:stretch/>
          </p:blipFill>
          <p:spPr>
            <a:xfrm>
              <a:off x="4677619" y="465231"/>
              <a:ext cx="1894702" cy="165580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9"/>
            <a:srcRect l="14710" r="1"/>
            <a:stretch/>
          </p:blipFill>
          <p:spPr>
            <a:xfrm>
              <a:off x="6586537" y="412389"/>
              <a:ext cx="57195" cy="3694496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86" t="37053" b="31028"/>
            <a:stretch/>
          </p:blipFill>
          <p:spPr>
            <a:xfrm>
              <a:off x="6651208" y="412389"/>
              <a:ext cx="1033665" cy="261094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 rotWithShape="1">
            <a:blip r:embed="rId10"/>
            <a:srcRect l="10446" r="9940"/>
            <a:stretch/>
          </p:blipFill>
          <p:spPr>
            <a:xfrm>
              <a:off x="6843712" y="339231"/>
              <a:ext cx="739461" cy="3750908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186" t="37053" b="31028"/>
            <a:stretch/>
          </p:blipFill>
          <p:spPr>
            <a:xfrm>
              <a:off x="6476027" y="441455"/>
              <a:ext cx="1033665" cy="261094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10"/>
            <a:srcRect l="10446" r="9940"/>
            <a:stretch/>
          </p:blipFill>
          <p:spPr>
            <a:xfrm>
              <a:off x="6838213" y="368297"/>
              <a:ext cx="739461" cy="3750908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87" t="36173" r="26010" b="25363"/>
            <a:stretch/>
          </p:blipFill>
          <p:spPr>
            <a:xfrm>
              <a:off x="2332323" y="397411"/>
              <a:ext cx="1052227" cy="3709474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45" t="8495" r="2155" b="63828"/>
            <a:stretch/>
          </p:blipFill>
          <p:spPr>
            <a:xfrm>
              <a:off x="2613210" y="418825"/>
              <a:ext cx="764413" cy="1016666"/>
            </a:xfrm>
            <a:prstGeom prst="rect">
              <a:avLst/>
            </a:prstGeom>
          </p:spPr>
        </p:pic>
        <p:grpSp>
          <p:nvGrpSpPr>
            <p:cNvPr id="85" name="그룹 84"/>
            <p:cNvGrpSpPr/>
            <p:nvPr/>
          </p:nvGrpSpPr>
          <p:grpSpPr>
            <a:xfrm>
              <a:off x="6474109" y="2009409"/>
              <a:ext cx="240388" cy="2076450"/>
              <a:chOff x="7325584" y="2876986"/>
              <a:chExt cx="240388" cy="2076450"/>
            </a:xfrm>
          </p:grpSpPr>
          <p:pic>
            <p:nvPicPr>
              <p:cNvPr id="86" name="그림 8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16" t="42709" r="32644" b="13251"/>
              <a:stretch/>
            </p:blipFill>
            <p:spPr>
              <a:xfrm>
                <a:off x="7412037" y="2876986"/>
                <a:ext cx="153935" cy="2076450"/>
              </a:xfrm>
              <a:prstGeom prst="rect">
                <a:avLst/>
              </a:prstGeom>
            </p:spPr>
          </p:pic>
          <p:pic>
            <p:nvPicPr>
              <p:cNvPr id="87" name="그림 8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16" t="42709" r="34231" b="13251"/>
              <a:stretch/>
            </p:blipFill>
            <p:spPr>
              <a:xfrm>
                <a:off x="7325584" y="2876986"/>
                <a:ext cx="98935" cy="2076450"/>
              </a:xfrm>
              <a:prstGeom prst="rect">
                <a:avLst/>
              </a:prstGeom>
            </p:spPr>
          </p:pic>
        </p:grpSp>
        <p:grpSp>
          <p:nvGrpSpPr>
            <p:cNvPr id="75" name="그룹 74"/>
            <p:cNvGrpSpPr/>
            <p:nvPr/>
          </p:nvGrpSpPr>
          <p:grpSpPr>
            <a:xfrm>
              <a:off x="2238440" y="2020474"/>
              <a:ext cx="240388" cy="2076450"/>
              <a:chOff x="7325584" y="2876986"/>
              <a:chExt cx="240388" cy="2076450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16" t="42709" r="32644" b="13251"/>
              <a:stretch/>
            </p:blipFill>
            <p:spPr>
              <a:xfrm>
                <a:off x="7412037" y="2876986"/>
                <a:ext cx="153935" cy="2076450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16" t="42709" r="34231" b="13251"/>
              <a:stretch/>
            </p:blipFill>
            <p:spPr>
              <a:xfrm>
                <a:off x="7325584" y="2876986"/>
                <a:ext cx="98935" cy="2076450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27333" y="548120"/>
              <a:ext cx="357827" cy="620803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1164563" y="5012094"/>
            <a:ext cx="3563392" cy="2213551"/>
            <a:chOff x="1164563" y="5012094"/>
            <a:chExt cx="3563392" cy="2213551"/>
          </a:xfrm>
        </p:grpSpPr>
        <p:grpSp>
          <p:nvGrpSpPr>
            <p:cNvPr id="28" name="그룹 27"/>
            <p:cNvGrpSpPr/>
            <p:nvPr/>
          </p:nvGrpSpPr>
          <p:grpSpPr>
            <a:xfrm>
              <a:off x="1164563" y="5012094"/>
              <a:ext cx="1894702" cy="1655806"/>
              <a:chOff x="580101" y="5012094"/>
              <a:chExt cx="1894702" cy="1655806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10" t="9797" r="31942" b="55084"/>
              <a:stretch/>
            </p:blipFill>
            <p:spPr>
              <a:xfrm>
                <a:off x="580101" y="5012094"/>
                <a:ext cx="1894702" cy="1655806"/>
              </a:xfrm>
              <a:prstGeom prst="rect">
                <a:avLst/>
              </a:prstGeom>
            </p:spPr>
          </p:pic>
          <p:pic>
            <p:nvPicPr>
              <p:cNvPr id="102" name="그림 10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9815" y="5094983"/>
                <a:ext cx="357827" cy="620803"/>
              </a:xfrm>
              <a:prstGeom prst="rect">
                <a:avLst/>
              </a:prstGeom>
            </p:spPr>
          </p:pic>
        </p:grpSp>
        <p:grpSp>
          <p:nvGrpSpPr>
            <p:cNvPr id="98" name="그룹 97"/>
            <p:cNvGrpSpPr/>
            <p:nvPr/>
          </p:nvGrpSpPr>
          <p:grpSpPr>
            <a:xfrm>
              <a:off x="2654732" y="5639380"/>
              <a:ext cx="2073223" cy="1586265"/>
              <a:chOff x="2755952" y="1833210"/>
              <a:chExt cx="2073223" cy="1586265"/>
            </a:xfrm>
          </p:grpSpPr>
          <p:sp>
            <p:nvSpPr>
              <p:cNvPr id="99" name="왼쪽 화살표 98"/>
              <p:cNvSpPr/>
              <p:nvPr/>
            </p:nvSpPr>
            <p:spPr>
              <a:xfrm rot="2700000">
                <a:off x="2709020" y="1880142"/>
                <a:ext cx="497286" cy="403422"/>
              </a:xfrm>
              <a:prstGeom prst="lef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3037058" y="2379172"/>
                <a:ext cx="1792117" cy="104030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100" dirty="0" smtClean="0"/>
                  <a:t>메인 재료를 한꺼번에 많이 등록하면 추가 업그레이드 확률이 추가됩니다</a:t>
                </a:r>
                <a:r>
                  <a:rPr lang="en-US" altLang="ko-KR" sz="1100" dirty="0" smtClean="0"/>
                  <a:t>.</a:t>
                </a:r>
              </a:p>
              <a:p>
                <a:r>
                  <a:rPr lang="en-US" altLang="ko-KR" sz="1100" dirty="0" smtClean="0"/>
                  <a:t>2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+ 1%</a:t>
                </a:r>
              </a:p>
              <a:p>
                <a:r>
                  <a:rPr lang="en-US" altLang="ko-KR" sz="1100" dirty="0" smtClean="0"/>
                  <a:t>3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+ 5%</a:t>
                </a:r>
                <a:endParaRPr lang="ko-KR" altLang="en-US" sz="11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69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3865348" y="0"/>
            <a:ext cx="8885452" cy="4362450"/>
            <a:chOff x="3865348" y="0"/>
            <a:chExt cx="8885452" cy="43624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750" y="0"/>
              <a:ext cx="3829050" cy="4362450"/>
            </a:xfrm>
            <a:prstGeom prst="rect">
              <a:avLst/>
            </a:prstGeom>
          </p:spPr>
        </p:pic>
        <p:grpSp>
          <p:nvGrpSpPr>
            <p:cNvPr id="49" name="그룹 48"/>
            <p:cNvGrpSpPr/>
            <p:nvPr/>
          </p:nvGrpSpPr>
          <p:grpSpPr>
            <a:xfrm>
              <a:off x="8950325" y="3776662"/>
              <a:ext cx="3784600" cy="560388"/>
              <a:chOff x="8391525" y="3776662"/>
              <a:chExt cx="3784600" cy="56038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8391525" y="3776662"/>
                <a:ext cx="3784600" cy="560388"/>
                <a:chOff x="8391525" y="3776662"/>
                <a:chExt cx="3784600" cy="560388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8391525" y="3776662"/>
                  <a:ext cx="3784600" cy="5603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18" t="87555" r="46020" b="2838"/>
                <a:stretch/>
              </p:blipFill>
              <p:spPr>
                <a:xfrm>
                  <a:off x="9159876" y="3860800"/>
                  <a:ext cx="866774" cy="340519"/>
                </a:xfrm>
                <a:prstGeom prst="rect">
                  <a:avLst/>
                </a:prstGeom>
              </p:spPr>
            </p:pic>
            <p:grpSp>
              <p:nvGrpSpPr>
                <p:cNvPr id="16" name="그룹 15"/>
                <p:cNvGrpSpPr/>
                <p:nvPr/>
              </p:nvGrpSpPr>
              <p:grpSpPr>
                <a:xfrm>
                  <a:off x="10044814" y="3814498"/>
                  <a:ext cx="667636" cy="339809"/>
                  <a:chOff x="10076564" y="3814498"/>
                  <a:chExt cx="667636" cy="339809"/>
                </a:xfrm>
              </p:grpSpPr>
              <p:sp>
                <p:nvSpPr>
                  <p:cNvPr id="12" name="모서리가 둥근 직사각형 11"/>
                  <p:cNvSpPr/>
                  <p:nvPr/>
                </p:nvSpPr>
                <p:spPr>
                  <a:xfrm>
                    <a:off x="10147299" y="3900307"/>
                    <a:ext cx="596901" cy="254000"/>
                  </a:xfrm>
                  <a:prstGeom prst="round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900" dirty="0" err="1" smtClean="0"/>
                      <a:t>블로썸</a:t>
                    </a:r>
                    <a:endParaRPr lang="ko-KR" altLang="en-US" sz="900" dirty="0"/>
                  </a:p>
                </p:txBody>
              </p:sp>
              <p:pic>
                <p:nvPicPr>
                  <p:cNvPr id="10" name="Picture 2" descr="flower effectì ëí ì´ë¯¸ì§ ê²ìê²°ê³¼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8091" t="22029" r="4860" b="33064"/>
                  <a:stretch/>
                </p:blipFill>
                <p:spPr bwMode="auto">
                  <a:xfrm>
                    <a:off x="10076564" y="3814498"/>
                    <a:ext cx="243070" cy="227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6" t="88792" r="74543" b="3494"/>
                <a:stretch/>
              </p:blipFill>
              <p:spPr>
                <a:xfrm>
                  <a:off x="8423205" y="3898900"/>
                  <a:ext cx="680049" cy="273050"/>
                </a:xfrm>
                <a:prstGeom prst="rect">
                  <a:avLst/>
                </a:prstGeom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896" t="88792" r="4102" b="3494"/>
                <a:stretch/>
              </p:blipFill>
              <p:spPr>
                <a:xfrm>
                  <a:off x="10777851" y="3866356"/>
                  <a:ext cx="1263651" cy="336550"/>
                </a:xfrm>
                <a:prstGeom prst="rect">
                  <a:avLst/>
                </a:prstGeom>
              </p:spPr>
            </p:pic>
          </p:grpSp>
          <p:sp>
            <p:nvSpPr>
              <p:cNvPr id="47" name="덧셈 기호 46"/>
              <p:cNvSpPr/>
              <p:nvPr/>
            </p:nvSpPr>
            <p:spPr>
              <a:xfrm>
                <a:off x="9792166" y="3810000"/>
                <a:ext cx="276225" cy="276225"/>
              </a:xfrm>
              <a:prstGeom prst="mathPlus">
                <a:avLst>
                  <a:gd name="adj1" fmla="val 14218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3865348" y="0"/>
              <a:ext cx="3829050" cy="4362450"/>
              <a:chOff x="4132048" y="0"/>
              <a:chExt cx="3829050" cy="436245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2048" y="0"/>
                <a:ext cx="3829050" cy="4362450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18" t="87555" r="46020" b="2838"/>
              <a:stretch/>
            </p:blipFill>
            <p:spPr>
              <a:xfrm>
                <a:off x="5101275" y="3822122"/>
                <a:ext cx="1068269" cy="419678"/>
              </a:xfrm>
              <a:prstGeom prst="rect">
                <a:avLst/>
              </a:prstGeom>
            </p:spPr>
          </p:pic>
        </p:grpSp>
        <p:sp>
          <p:nvSpPr>
            <p:cNvPr id="3" name="오른쪽 화살표 2"/>
            <p:cNvSpPr/>
            <p:nvPr/>
          </p:nvSpPr>
          <p:spPr>
            <a:xfrm>
              <a:off x="7784821" y="1872804"/>
              <a:ext cx="940079" cy="9465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74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865348" y="0"/>
            <a:ext cx="8885452" cy="4362450"/>
            <a:chOff x="3865348" y="0"/>
            <a:chExt cx="8885452" cy="4362450"/>
          </a:xfrm>
        </p:grpSpPr>
        <p:grpSp>
          <p:nvGrpSpPr>
            <p:cNvPr id="6" name="그룹 5"/>
            <p:cNvGrpSpPr/>
            <p:nvPr/>
          </p:nvGrpSpPr>
          <p:grpSpPr>
            <a:xfrm>
              <a:off x="3865348" y="0"/>
              <a:ext cx="8885452" cy="4362450"/>
              <a:chOff x="3865348" y="0"/>
              <a:chExt cx="8885452" cy="4362450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3865348" y="0"/>
                <a:ext cx="8885452" cy="4362450"/>
                <a:chOff x="3865348" y="0"/>
                <a:chExt cx="8885452" cy="4362450"/>
              </a:xfrm>
            </p:grpSpPr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21750" y="0"/>
                  <a:ext cx="3829050" cy="4362450"/>
                </a:xfrm>
                <a:prstGeom prst="rect">
                  <a:avLst/>
                </a:prstGeom>
              </p:spPr>
            </p:pic>
            <p:grpSp>
              <p:nvGrpSpPr>
                <p:cNvPr id="17" name="그룹 16"/>
                <p:cNvGrpSpPr/>
                <p:nvPr/>
              </p:nvGrpSpPr>
              <p:grpSpPr>
                <a:xfrm>
                  <a:off x="8950325" y="3776662"/>
                  <a:ext cx="3784600" cy="560388"/>
                  <a:chOff x="8391525" y="3776662"/>
                  <a:chExt cx="3784600" cy="560388"/>
                </a:xfrm>
              </p:grpSpPr>
              <p:sp>
                <p:nvSpPr>
                  <p:cNvPr id="13" name="직사각형 12"/>
                  <p:cNvSpPr/>
                  <p:nvPr/>
                </p:nvSpPr>
                <p:spPr>
                  <a:xfrm>
                    <a:off x="8391525" y="3776662"/>
                    <a:ext cx="3784600" cy="560388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1" name="그림 10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118" t="87555" r="46020" b="2838"/>
                  <a:stretch/>
                </p:blipFill>
                <p:spPr>
                  <a:xfrm>
                    <a:off x="9159876" y="3860800"/>
                    <a:ext cx="866774" cy="340519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/>
                  <p:cNvGrpSpPr/>
                  <p:nvPr/>
                </p:nvGrpSpPr>
                <p:grpSpPr>
                  <a:xfrm>
                    <a:off x="10019414" y="3839898"/>
                    <a:ext cx="774760" cy="339809"/>
                    <a:chOff x="10051164" y="3839898"/>
                    <a:chExt cx="774760" cy="339809"/>
                  </a:xfrm>
                </p:grpSpPr>
                <p:sp>
                  <p:nvSpPr>
                    <p:cNvPr id="12" name="모서리가 둥근 직사각형 11"/>
                    <p:cNvSpPr/>
                    <p:nvPr/>
                  </p:nvSpPr>
                  <p:spPr>
                    <a:xfrm>
                      <a:off x="10103674" y="3925707"/>
                      <a:ext cx="722250" cy="254000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800" dirty="0" smtClean="0"/>
                        <a:t>업그레이드</a:t>
                      </a:r>
                      <a:endParaRPr lang="ko-KR" altLang="en-US" sz="800" dirty="0"/>
                    </a:p>
                  </p:txBody>
                </p:sp>
                <p:pic>
                  <p:nvPicPr>
                    <p:cNvPr id="10" name="Picture 2" descr="flower effectì ëí ì´ë¯¸ì§ ê²ìê²°ê³¼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8091" t="22029" r="4860" b="33064"/>
                    <a:stretch/>
                  </p:blipFill>
                  <p:spPr bwMode="auto">
                    <a:xfrm>
                      <a:off x="10051164" y="3839898"/>
                      <a:ext cx="243070" cy="2270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4" name="그림 1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66" t="88792" r="74543" b="3494"/>
                  <a:stretch/>
                </p:blipFill>
                <p:spPr>
                  <a:xfrm>
                    <a:off x="8423205" y="3898900"/>
                    <a:ext cx="680049" cy="273050"/>
                  </a:xfrm>
                  <a:prstGeom prst="rect">
                    <a:avLst/>
                  </a:prstGeom>
                </p:spPr>
              </p:pic>
              <p:pic>
                <p:nvPicPr>
                  <p:cNvPr id="15" name="그림 1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2896" t="88792" r="4102" b="3494"/>
                  <a:stretch/>
                </p:blipFill>
                <p:spPr>
                  <a:xfrm>
                    <a:off x="10777851" y="3866356"/>
                    <a:ext cx="1263651" cy="3365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5348" y="0"/>
                  <a:ext cx="3829050" cy="4362450"/>
                </a:xfrm>
                <a:prstGeom prst="rect">
                  <a:avLst/>
                </a:prstGeom>
              </p:spPr>
            </p:pic>
            <p:sp>
              <p:nvSpPr>
                <p:cNvPr id="3" name="오른쪽 화살표 2"/>
                <p:cNvSpPr/>
                <p:nvPr/>
              </p:nvSpPr>
              <p:spPr>
                <a:xfrm>
                  <a:off x="7784821" y="1872804"/>
                  <a:ext cx="940079" cy="946595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9898792" y="3952679"/>
                <a:ext cx="633507" cy="200055"/>
              </a:xfrm>
              <a:prstGeom prst="rect">
                <a:avLst/>
              </a:prstGeom>
              <a:solidFill>
                <a:srgbClr val="E47736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smtClean="0">
                    <a:solidFill>
                      <a:schemeClr val="bg1"/>
                    </a:solidFill>
                  </a:rPr>
                  <a:t>업그레이드</a:t>
                </a:r>
                <a:endParaRPr lang="ko-KR" altLang="en-US" sz="700">
                  <a:solidFill>
                    <a:schemeClr val="bg1"/>
                  </a:solidFill>
                </a:endParaRPr>
              </a:p>
            </p:txBody>
          </p:sp>
          <p:pic>
            <p:nvPicPr>
              <p:cNvPr id="30" name="그림 2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18" t="87555" r="65666" b="2838"/>
              <a:stretch/>
            </p:blipFill>
            <p:spPr>
              <a:xfrm>
                <a:off x="9711532" y="3868738"/>
                <a:ext cx="255587" cy="340519"/>
              </a:xfrm>
              <a:prstGeom prst="rect">
                <a:avLst/>
              </a:prstGeom>
            </p:spPr>
          </p:pic>
        </p:grp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8" t="87555" r="46020" b="2838"/>
            <a:stretch/>
          </p:blipFill>
          <p:spPr>
            <a:xfrm>
              <a:off x="4868863" y="3822700"/>
              <a:ext cx="1055687" cy="414735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3865348" y="4484688"/>
            <a:ext cx="8885452" cy="4362450"/>
            <a:chOff x="3865348" y="4484688"/>
            <a:chExt cx="8885452" cy="4362450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750" y="4484688"/>
              <a:ext cx="3829050" cy="4362450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8950325" y="8261350"/>
              <a:ext cx="3784600" cy="560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10611674" y="8384995"/>
              <a:ext cx="722250" cy="2540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업그레이드</a:t>
              </a:r>
              <a:endParaRPr lang="ko-KR" altLang="en-US" sz="800" dirty="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88792" r="74543" b="3494"/>
            <a:stretch/>
          </p:blipFill>
          <p:spPr>
            <a:xfrm>
              <a:off x="8982005" y="8383588"/>
              <a:ext cx="680049" cy="273050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96" t="88792" r="4102" b="3494"/>
            <a:stretch/>
          </p:blipFill>
          <p:spPr>
            <a:xfrm>
              <a:off x="11336651" y="8351044"/>
              <a:ext cx="1263651" cy="33655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5348" y="4484688"/>
              <a:ext cx="3829050" cy="4362450"/>
            </a:xfrm>
            <a:prstGeom prst="rect">
              <a:avLst/>
            </a:prstGeom>
          </p:spPr>
        </p:pic>
        <p:sp>
          <p:nvSpPr>
            <p:cNvPr id="55" name="오른쪽 화살표 54"/>
            <p:cNvSpPr/>
            <p:nvPr/>
          </p:nvSpPr>
          <p:spPr>
            <a:xfrm>
              <a:off x="7784821" y="6357492"/>
              <a:ext cx="940079" cy="9465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9" t="88590" r="46332" b="3477"/>
            <a:stretch/>
          </p:blipFill>
          <p:spPr>
            <a:xfrm>
              <a:off x="9671051" y="8382796"/>
              <a:ext cx="860684" cy="282574"/>
            </a:xfrm>
            <a:prstGeom prst="rect">
              <a:avLst/>
            </a:prstGeom>
          </p:spPr>
        </p:pic>
        <p:pic>
          <p:nvPicPr>
            <p:cNvPr id="65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1" t="22029" r="4860" b="33064"/>
            <a:stretch/>
          </p:blipFill>
          <p:spPr bwMode="auto">
            <a:xfrm>
              <a:off x="10486139" y="8369036"/>
              <a:ext cx="243070" cy="22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위쪽 화살표 7"/>
            <p:cNvSpPr/>
            <p:nvPr/>
          </p:nvSpPr>
          <p:spPr>
            <a:xfrm>
              <a:off x="10631673" y="8426450"/>
              <a:ext cx="103002" cy="175059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37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90"/>
          <a:stretch/>
        </p:blipFill>
        <p:spPr>
          <a:xfrm>
            <a:off x="6051550" y="372492"/>
            <a:ext cx="3829050" cy="62865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080125" y="415354"/>
            <a:ext cx="3784600" cy="560388"/>
            <a:chOff x="8391525" y="3776662"/>
            <a:chExt cx="3784600" cy="560388"/>
          </a:xfrm>
        </p:grpSpPr>
        <p:sp>
          <p:nvSpPr>
            <p:cNvPr id="13" name="직사각형 12"/>
            <p:cNvSpPr/>
            <p:nvPr/>
          </p:nvSpPr>
          <p:spPr>
            <a:xfrm>
              <a:off x="8391525" y="3776662"/>
              <a:ext cx="3784600" cy="560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8" t="87555" r="46020" b="2838"/>
            <a:stretch/>
          </p:blipFill>
          <p:spPr>
            <a:xfrm>
              <a:off x="9159876" y="3860800"/>
              <a:ext cx="866774" cy="340519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10019414" y="3839898"/>
              <a:ext cx="774760" cy="339809"/>
              <a:chOff x="10051164" y="3839898"/>
              <a:chExt cx="774760" cy="339809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10103674" y="3925707"/>
                <a:ext cx="722250" cy="25400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업그레이드</a:t>
                </a:r>
                <a:endParaRPr lang="ko-KR" altLang="en-US" sz="800" dirty="0"/>
              </a:p>
            </p:txBody>
          </p:sp>
          <p:pic>
            <p:nvPicPr>
              <p:cNvPr id="10" name="Picture 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1" t="22029" r="4860" b="33064"/>
              <a:stretch/>
            </p:blipFill>
            <p:spPr bwMode="auto">
              <a:xfrm>
                <a:off x="10051164" y="3839898"/>
                <a:ext cx="243070" cy="227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88792" r="74543" b="3494"/>
            <a:stretch/>
          </p:blipFill>
          <p:spPr>
            <a:xfrm>
              <a:off x="8423205" y="3898900"/>
              <a:ext cx="680049" cy="27305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96" t="88792" r="4102" b="3494"/>
            <a:stretch/>
          </p:blipFill>
          <p:spPr>
            <a:xfrm>
              <a:off x="10777851" y="3866356"/>
              <a:ext cx="1263651" cy="33655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7028592" y="591371"/>
            <a:ext cx="633507" cy="200055"/>
          </a:xfrm>
          <a:prstGeom prst="rect">
            <a:avLst/>
          </a:prstGeom>
          <a:solidFill>
            <a:srgbClr val="E47736"/>
          </a:solidFill>
        </p:spPr>
        <p:txBody>
          <a:bodyPr wrap="none" rtlCol="0">
            <a:spAutoFit/>
          </a:bodyPr>
          <a:lstStyle/>
          <a:p>
            <a:r>
              <a:rPr lang="ko-KR" altLang="en-US" sz="700" smtClean="0">
                <a:solidFill>
                  <a:schemeClr val="bg1"/>
                </a:solidFill>
              </a:rPr>
              <a:t>업그레이드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7555" r="65666" b="2838"/>
          <a:stretch/>
        </p:blipFill>
        <p:spPr>
          <a:xfrm>
            <a:off x="6841332" y="507430"/>
            <a:ext cx="255587" cy="3405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7555" r="46020" b="2838"/>
          <a:stretch/>
        </p:blipFill>
        <p:spPr>
          <a:xfrm>
            <a:off x="1998663" y="461392"/>
            <a:ext cx="1055687" cy="414735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53"/>
          <a:stretch/>
        </p:blipFill>
        <p:spPr>
          <a:xfrm>
            <a:off x="6051550" y="3263900"/>
            <a:ext cx="3829050" cy="630238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6080125" y="3308350"/>
            <a:ext cx="3784600" cy="56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7741474" y="3431995"/>
            <a:ext cx="722250" cy="254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업그레이드</a:t>
            </a:r>
            <a:endParaRPr lang="ko-KR" altLang="en-US" sz="800" dirty="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t="88792" r="74543" b="3494"/>
          <a:stretch/>
        </p:blipFill>
        <p:spPr>
          <a:xfrm>
            <a:off x="6111805" y="3430588"/>
            <a:ext cx="680049" cy="27305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6" t="88792" r="4102" b="3494"/>
          <a:stretch/>
        </p:blipFill>
        <p:spPr>
          <a:xfrm>
            <a:off x="8466451" y="3398044"/>
            <a:ext cx="1263651" cy="3365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9" t="88590" r="46332" b="3477"/>
          <a:stretch/>
        </p:blipFill>
        <p:spPr>
          <a:xfrm>
            <a:off x="6800851" y="3429796"/>
            <a:ext cx="860684" cy="282574"/>
          </a:xfrm>
          <a:prstGeom prst="rect">
            <a:avLst/>
          </a:prstGeom>
        </p:spPr>
      </p:pic>
      <p:pic>
        <p:nvPicPr>
          <p:cNvPr id="6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1" t="22029" r="4860" b="33064"/>
          <a:stretch/>
        </p:blipFill>
        <p:spPr bwMode="auto">
          <a:xfrm>
            <a:off x="7615939" y="3416036"/>
            <a:ext cx="243070" cy="2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위쪽 화살표 7"/>
          <p:cNvSpPr/>
          <p:nvPr/>
        </p:nvSpPr>
        <p:spPr>
          <a:xfrm>
            <a:off x="7761473" y="3473450"/>
            <a:ext cx="103002" cy="17505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90"/>
          <a:stretch/>
        </p:blipFill>
        <p:spPr>
          <a:xfrm>
            <a:off x="6051550" y="1589089"/>
            <a:ext cx="3829050" cy="62865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6080125" y="1631951"/>
            <a:ext cx="3784600" cy="560388"/>
            <a:chOff x="8391525" y="3776662"/>
            <a:chExt cx="3784600" cy="560388"/>
          </a:xfrm>
        </p:grpSpPr>
        <p:sp>
          <p:nvSpPr>
            <p:cNvPr id="35" name="직사각형 34"/>
            <p:cNvSpPr/>
            <p:nvPr/>
          </p:nvSpPr>
          <p:spPr>
            <a:xfrm>
              <a:off x="8391525" y="3776662"/>
              <a:ext cx="3784600" cy="5603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8" t="87555" r="46020" b="2838"/>
            <a:stretch/>
          </p:blipFill>
          <p:spPr>
            <a:xfrm>
              <a:off x="9159876" y="3860800"/>
              <a:ext cx="866774" cy="340519"/>
            </a:xfrm>
            <a:prstGeom prst="rect">
              <a:avLst/>
            </a:prstGeom>
          </p:spPr>
        </p:pic>
        <p:grpSp>
          <p:nvGrpSpPr>
            <p:cNvPr id="37" name="그룹 36"/>
            <p:cNvGrpSpPr/>
            <p:nvPr/>
          </p:nvGrpSpPr>
          <p:grpSpPr>
            <a:xfrm>
              <a:off x="10019414" y="3839898"/>
              <a:ext cx="774760" cy="339809"/>
              <a:chOff x="10051164" y="3839898"/>
              <a:chExt cx="774760" cy="339809"/>
            </a:xfrm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10103674" y="3925707"/>
                <a:ext cx="722250" cy="25400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/>
                  <a:t>업그레이드</a:t>
                </a:r>
                <a:endParaRPr lang="ko-KR" altLang="en-US" sz="800" dirty="0"/>
              </a:p>
            </p:txBody>
          </p:sp>
          <p:pic>
            <p:nvPicPr>
              <p:cNvPr id="41" name="Picture 2" descr="flower effect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91" t="22029" r="4860" b="33064"/>
              <a:stretch/>
            </p:blipFill>
            <p:spPr bwMode="auto">
              <a:xfrm>
                <a:off x="10051164" y="3839898"/>
                <a:ext cx="243070" cy="227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6" t="88792" r="74543" b="3494"/>
            <a:stretch/>
          </p:blipFill>
          <p:spPr>
            <a:xfrm>
              <a:off x="8423205" y="3898900"/>
              <a:ext cx="680049" cy="27305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96" t="88792" r="4102" b="3494"/>
            <a:stretch/>
          </p:blipFill>
          <p:spPr>
            <a:xfrm>
              <a:off x="10777851" y="3866356"/>
              <a:ext cx="1263651" cy="336550"/>
            </a:xfrm>
            <a:prstGeom prst="rect">
              <a:avLst/>
            </a:prstGeom>
          </p:spPr>
        </p:pic>
      </p:grp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90"/>
          <a:stretch/>
        </p:blipFill>
        <p:spPr>
          <a:xfrm>
            <a:off x="995148" y="1589089"/>
            <a:ext cx="3829050" cy="628650"/>
          </a:xfrm>
          <a:prstGeom prst="rect">
            <a:avLst/>
          </a:prstGeom>
        </p:spPr>
      </p:pic>
      <p:sp>
        <p:nvSpPr>
          <p:cNvPr id="43" name="오른쪽 화살표 42"/>
          <p:cNvSpPr/>
          <p:nvPr/>
        </p:nvSpPr>
        <p:spPr>
          <a:xfrm>
            <a:off x="4914621" y="1374901"/>
            <a:ext cx="940079" cy="946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028592" y="1807968"/>
            <a:ext cx="633507" cy="200055"/>
          </a:xfrm>
          <a:prstGeom prst="rect">
            <a:avLst/>
          </a:prstGeom>
          <a:solidFill>
            <a:srgbClr val="E47736"/>
          </a:solidFill>
        </p:spPr>
        <p:txBody>
          <a:bodyPr wrap="none" rtlCol="0">
            <a:spAutoFit/>
          </a:bodyPr>
          <a:lstStyle/>
          <a:p>
            <a:r>
              <a:rPr lang="ko-KR" altLang="en-US" sz="700" smtClean="0">
                <a:solidFill>
                  <a:schemeClr val="bg1"/>
                </a:solidFill>
              </a:rPr>
              <a:t>업그레이드</a:t>
            </a:r>
            <a:endParaRPr lang="ko-KR" altLang="en-US" sz="700">
              <a:solidFill>
                <a:schemeClr val="bg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7555" r="65666" b="2838"/>
          <a:stretch/>
        </p:blipFill>
        <p:spPr>
          <a:xfrm>
            <a:off x="6841332" y="1724027"/>
            <a:ext cx="255587" cy="34051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8" t="87555" r="46020" b="2838"/>
          <a:stretch/>
        </p:blipFill>
        <p:spPr>
          <a:xfrm>
            <a:off x="1998663" y="1677989"/>
            <a:ext cx="1055687" cy="41473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995148" y="4293644"/>
            <a:ext cx="8617356" cy="809625"/>
            <a:chOff x="995148" y="4293644"/>
            <a:chExt cx="8617356" cy="8096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590"/>
            <a:stretch/>
          </p:blipFill>
          <p:spPr>
            <a:xfrm>
              <a:off x="995148" y="4402190"/>
              <a:ext cx="3829050" cy="628650"/>
            </a:xfrm>
            <a:prstGeom prst="rect">
              <a:avLst/>
            </a:prstGeom>
          </p:spPr>
        </p:pic>
        <p:sp>
          <p:nvSpPr>
            <p:cNvPr id="3" name="오른쪽 화살표 2"/>
            <p:cNvSpPr/>
            <p:nvPr/>
          </p:nvSpPr>
          <p:spPr>
            <a:xfrm>
              <a:off x="4905151" y="4394135"/>
              <a:ext cx="530650" cy="5343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6754" y="4293644"/>
              <a:ext cx="4095750" cy="809625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995148" y="5495530"/>
            <a:ext cx="8617356" cy="809625"/>
            <a:chOff x="995148" y="5495530"/>
            <a:chExt cx="8617356" cy="809625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135"/>
            <a:stretch/>
          </p:blipFill>
          <p:spPr>
            <a:xfrm>
              <a:off x="995148" y="5601100"/>
              <a:ext cx="3829050" cy="604838"/>
            </a:xfrm>
            <a:prstGeom prst="rect">
              <a:avLst/>
            </a:prstGeom>
          </p:spPr>
        </p:pic>
        <p:sp>
          <p:nvSpPr>
            <p:cNvPr id="55" name="오른쪽 화살표 54"/>
            <p:cNvSpPr/>
            <p:nvPr/>
          </p:nvSpPr>
          <p:spPr>
            <a:xfrm>
              <a:off x="4905151" y="5633179"/>
              <a:ext cx="530650" cy="5343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6754" y="5495530"/>
              <a:ext cx="4095750" cy="809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37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260"/>
            <a:ext cx="3838575" cy="5781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t="1" b="16818"/>
          <a:stretch/>
        </p:blipFill>
        <p:spPr>
          <a:xfrm>
            <a:off x="1000580" y="565888"/>
            <a:ext cx="647701" cy="365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363" y="59146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떠돌이별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8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09" y="23476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73" y="387268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07" y="33763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29" y="23476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28" y="13189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icons.iconarchive.com/icons/google/noto-emoji-people-clothing-objects/128/12210-gem-ston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27" y="3376351"/>
            <a:ext cx="512027" cy="5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87" t="36173" r="26010" b="25363"/>
          <a:stretch/>
        </p:blipFill>
        <p:spPr>
          <a:xfrm>
            <a:off x="2484723" y="2147887"/>
            <a:ext cx="1052227" cy="323534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45" t="8495" r="2155" b="63828"/>
          <a:stretch/>
        </p:blipFill>
        <p:spPr>
          <a:xfrm>
            <a:off x="10485109" y="2028550"/>
            <a:ext cx="764413" cy="101666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3914775" y="472259"/>
            <a:ext cx="3834716" cy="5785605"/>
            <a:chOff x="3914775" y="472259"/>
            <a:chExt cx="3834716" cy="578560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4775" y="472259"/>
              <a:ext cx="3834716" cy="578560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/>
            <a:srcRect l="65390" t="11362" r="11472" b="70996"/>
            <a:stretch/>
          </p:blipFill>
          <p:spPr>
            <a:xfrm>
              <a:off x="6423611" y="2152049"/>
              <a:ext cx="887304" cy="102073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/>
            <a:srcRect l="65390" t="11362" r="11472" b="70996"/>
            <a:stretch/>
          </p:blipFill>
          <p:spPr>
            <a:xfrm>
              <a:off x="6423611" y="3172779"/>
              <a:ext cx="887304" cy="1020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305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-47625" y="-41275"/>
            <a:ext cx="6974767" cy="4760064"/>
            <a:chOff x="-47625" y="-41275"/>
            <a:chExt cx="6974767" cy="4760064"/>
          </a:xfrm>
        </p:grpSpPr>
        <p:grpSp>
          <p:nvGrpSpPr>
            <p:cNvPr id="19" name="그룹 18"/>
            <p:cNvGrpSpPr/>
            <p:nvPr/>
          </p:nvGrpSpPr>
          <p:grpSpPr>
            <a:xfrm>
              <a:off x="0" y="3913"/>
              <a:ext cx="3467100" cy="4714875"/>
              <a:chOff x="0" y="3913"/>
              <a:chExt cx="3467100" cy="4714875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13"/>
                <a:ext cx="3467100" cy="4714875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87" t="36173" r="26010" b="25363"/>
              <a:stretch/>
            </p:blipFill>
            <p:spPr>
              <a:xfrm>
                <a:off x="2332323" y="397411"/>
                <a:ext cx="1052227" cy="3709474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45" t="8495" r="2155" b="63828"/>
              <a:stretch/>
            </p:blipFill>
            <p:spPr>
              <a:xfrm>
                <a:off x="2613210" y="418825"/>
                <a:ext cx="764413" cy="1016666"/>
              </a:xfrm>
              <a:prstGeom prst="rect">
                <a:avLst/>
              </a:prstGeom>
            </p:spPr>
          </p:pic>
          <p:grpSp>
            <p:nvGrpSpPr>
              <p:cNvPr id="75" name="그룹 74"/>
              <p:cNvGrpSpPr/>
              <p:nvPr/>
            </p:nvGrpSpPr>
            <p:grpSpPr>
              <a:xfrm>
                <a:off x="2238440" y="2020474"/>
                <a:ext cx="240388" cy="2076450"/>
                <a:chOff x="7325584" y="2876986"/>
                <a:chExt cx="240388" cy="2076450"/>
              </a:xfrm>
            </p:grpSpPr>
            <p:pic>
              <p:nvPicPr>
                <p:cNvPr id="73" name="그림 72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16" t="42709" r="32644" b="13251"/>
                <a:stretch/>
              </p:blipFill>
              <p:spPr>
                <a:xfrm>
                  <a:off x="7412037" y="2876986"/>
                  <a:ext cx="153935" cy="2076450"/>
                </a:xfrm>
                <a:prstGeom prst="rect">
                  <a:avLst/>
                </a:prstGeom>
              </p:spPr>
            </p:pic>
            <p:pic>
              <p:nvPicPr>
                <p:cNvPr id="74" name="그림 7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916" t="42709" r="34231" b="13251"/>
                <a:stretch/>
              </p:blipFill>
              <p:spPr>
                <a:xfrm>
                  <a:off x="7325584" y="2876986"/>
                  <a:ext cx="98935" cy="20764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0" name="그룹 89"/>
            <p:cNvGrpSpPr/>
            <p:nvPr/>
          </p:nvGrpSpPr>
          <p:grpSpPr>
            <a:xfrm>
              <a:off x="3799515" y="1"/>
              <a:ext cx="3127627" cy="4718788"/>
              <a:chOff x="3914775" y="472259"/>
              <a:chExt cx="3834716" cy="5785605"/>
            </a:xfrm>
          </p:grpSpPr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4775" y="472259"/>
                <a:ext cx="3834716" cy="5785605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3"/>
              <a:srcRect l="65390" t="11362" r="11472" b="70996"/>
              <a:stretch/>
            </p:blipFill>
            <p:spPr>
              <a:xfrm>
                <a:off x="6423611" y="2152049"/>
                <a:ext cx="887304" cy="1020730"/>
              </a:xfrm>
              <a:prstGeom prst="rect">
                <a:avLst/>
              </a:prstGeom>
            </p:spPr>
          </p:pic>
          <p:pic>
            <p:nvPicPr>
              <p:cNvPr id="95" name="그림 94"/>
              <p:cNvPicPr>
                <a:picLocks noChangeAspect="1"/>
              </p:cNvPicPr>
              <p:nvPr/>
            </p:nvPicPr>
            <p:blipFill rotWithShape="1">
              <a:blip r:embed="rId3"/>
              <a:srcRect l="65390" t="11362" r="11472" b="70996"/>
              <a:stretch/>
            </p:blipFill>
            <p:spPr>
              <a:xfrm>
                <a:off x="6423611" y="3172779"/>
                <a:ext cx="887304" cy="102073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9870" y="38839"/>
              <a:ext cx="386850" cy="3868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625" y="-41275"/>
              <a:ext cx="476250" cy="476250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953500" y="971550"/>
            <a:ext cx="2068432" cy="3762375"/>
            <a:chOff x="8953500" y="971550"/>
            <a:chExt cx="2068432" cy="37623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l="37709" t="8389" r="50819" b="12592"/>
            <a:stretch/>
          </p:blipFill>
          <p:spPr>
            <a:xfrm>
              <a:off x="8953500" y="971550"/>
              <a:ext cx="800100" cy="3762375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 rotWithShape="1">
            <a:blip r:embed="rId6"/>
            <a:srcRect l="83734" t="8389" r="4794" b="12592"/>
            <a:stretch/>
          </p:blipFill>
          <p:spPr>
            <a:xfrm>
              <a:off x="10221832" y="971550"/>
              <a:ext cx="800100" cy="3762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180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2895600" y="495300"/>
            <a:ext cx="7269650" cy="3129424"/>
            <a:chOff x="2895600" y="495300"/>
            <a:chExt cx="7269650" cy="31294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495300"/>
              <a:ext cx="2324100" cy="800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0" y="1340644"/>
              <a:ext cx="2324100" cy="8001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0" y="2185988"/>
              <a:ext cx="2324100" cy="8001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4950" y="495301"/>
              <a:ext cx="2324100" cy="8001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4950" y="1340644"/>
              <a:ext cx="2324100" cy="800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878499" y="2347451"/>
              <a:ext cx="4286751" cy="1277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1. </a:t>
              </a:r>
              <a:r>
                <a:rPr lang="ko-KR" altLang="en-US" sz="1100" smtClean="0"/>
                <a:t>메인 </a:t>
              </a:r>
              <a:r>
                <a:rPr lang="ko-KR" altLang="en-US" sz="1100" dirty="0" smtClean="0"/>
                <a:t>재료 </a:t>
              </a:r>
              <a:r>
                <a:rPr lang="en-US" altLang="ko-KR" sz="1100" dirty="0" smtClean="0"/>
                <a:t>2</a:t>
              </a:r>
              <a:r>
                <a:rPr lang="ko-KR" altLang="en-US" sz="1100" smtClean="0"/>
                <a:t>개 채우기</a:t>
              </a:r>
              <a:r>
                <a:rPr lang="en-US" altLang="ko-KR" sz="1100" dirty="0" smtClean="0"/>
                <a:t/>
              </a:r>
              <a:br>
                <a:rPr lang="en-US" altLang="ko-KR" sz="1100" dirty="0" smtClean="0"/>
              </a:br>
              <a:r>
                <a:rPr lang="en-US" altLang="ko-KR" sz="1100" dirty="0" smtClean="0"/>
                <a:t>2. </a:t>
              </a:r>
              <a:r>
                <a:rPr lang="ko-KR" altLang="en-US" sz="1100" smtClean="0"/>
                <a:t>메인 재료 </a:t>
              </a:r>
              <a:r>
                <a:rPr lang="en-US" altLang="ko-KR" sz="1100" dirty="0" smtClean="0"/>
                <a:t>3</a:t>
              </a:r>
              <a:r>
                <a:rPr lang="ko-KR" altLang="en-US" sz="1100" smtClean="0"/>
                <a:t>개 채우기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3. </a:t>
              </a:r>
              <a:r>
                <a:rPr lang="ko-KR" altLang="en-US" sz="1100" smtClean="0"/>
                <a:t>이달의 </a:t>
              </a:r>
              <a:r>
                <a:rPr lang="ko-KR" altLang="en-US" sz="1100" dirty="0" smtClean="0"/>
                <a:t>별의 돌 </a:t>
              </a:r>
              <a:r>
                <a:rPr lang="en-US" altLang="ko-KR" sz="1100" dirty="0" smtClean="0"/>
                <a:t>5</a:t>
              </a:r>
              <a:r>
                <a:rPr lang="ko-KR" altLang="en-US" sz="1100" smtClean="0"/>
                <a:t>개 채우기 </a:t>
              </a:r>
              <a:r>
                <a:rPr lang="en-US" altLang="ko-KR" sz="1100" dirty="0" smtClean="0"/>
                <a:t>or </a:t>
              </a:r>
              <a:r>
                <a:rPr lang="ko-KR" altLang="en-US" sz="1100" smtClean="0"/>
                <a:t>이달 외 별의 돌 </a:t>
              </a:r>
              <a:r>
                <a:rPr lang="en-US" altLang="ko-KR" sz="1100" dirty="0" smtClean="0"/>
                <a:t>20</a:t>
              </a:r>
              <a:r>
                <a:rPr lang="ko-KR" altLang="en-US" sz="1100" smtClean="0"/>
                <a:t>개 채우기</a:t>
              </a:r>
              <a:endParaRPr lang="en-US" altLang="ko-KR" sz="1100" dirty="0" smtClean="0"/>
            </a:p>
            <a:p>
              <a:r>
                <a:rPr lang="en-US" altLang="ko-KR" sz="1100" dirty="0" smtClean="0"/>
                <a:t>4. </a:t>
              </a:r>
              <a:r>
                <a:rPr lang="ko-KR" altLang="en-US" sz="1100" smtClean="0"/>
                <a:t>행운석 사용</a:t>
              </a:r>
              <a:endParaRPr lang="en-US" altLang="ko-KR" sz="1100" dirty="0" smtClean="0"/>
            </a:p>
            <a:p>
              <a:endParaRPr lang="en-US" altLang="ko-KR" sz="1100" dirty="0"/>
            </a:p>
            <a:p>
              <a:r>
                <a:rPr lang="ko-KR" altLang="en-US" sz="1100" dirty="0" smtClean="0"/>
                <a:t>위 </a:t>
              </a:r>
              <a:r>
                <a:rPr lang="en-US" altLang="ko-KR" sz="1100" dirty="0" smtClean="0"/>
                <a:t>4</a:t>
              </a:r>
              <a:r>
                <a:rPr lang="ko-KR" altLang="en-US" sz="1100" smtClean="0"/>
                <a:t>개의 조건을 만족할 때마다 화살표가 하나씩 채워진다</a:t>
              </a:r>
              <a:r>
                <a:rPr lang="en-US" altLang="ko-KR" sz="1100" dirty="0" smtClean="0"/>
                <a:t>.</a:t>
              </a:r>
            </a:p>
            <a:p>
              <a:r>
                <a:rPr lang="en-US" altLang="ko-KR" sz="1100" dirty="0" smtClean="0"/>
                <a:t>(</a:t>
              </a:r>
              <a:r>
                <a:rPr lang="ko-KR" altLang="en-US" sz="1100" smtClean="0"/>
                <a:t>메인 재료를 하나만 채웠을 경우에는 아무것도 채워지지 않는다</a:t>
              </a:r>
              <a:r>
                <a:rPr lang="en-US" altLang="ko-KR" sz="1100" dirty="0" smtClean="0"/>
                <a:t>.)</a:t>
              </a:r>
            </a:p>
          </p:txBody>
        </p:sp>
        <p:cxnSp>
          <p:nvCxnSpPr>
            <p:cNvPr id="15" name="직선 화살표 연결선 14"/>
            <p:cNvCxnSpPr>
              <a:stCxn id="14" idx="1"/>
            </p:cNvCxnSpPr>
            <p:nvPr/>
          </p:nvCxnSpPr>
          <p:spPr>
            <a:xfrm flipH="1" flipV="1">
              <a:off x="5505647" y="2791732"/>
              <a:ext cx="372852" cy="1943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928090" y="4972050"/>
            <a:ext cx="3853460" cy="1885950"/>
            <a:chOff x="928090" y="4972050"/>
            <a:chExt cx="3853460" cy="188595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1400" y="6162675"/>
              <a:ext cx="476250" cy="4762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1400" y="5524500"/>
              <a:ext cx="476250" cy="47625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14525" y="5524500"/>
              <a:ext cx="476250" cy="47625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4525" y="6162675"/>
              <a:ext cx="476250" cy="47625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525574" y="5051123"/>
              <a:ext cx="13628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 smtClean="0"/>
                <a:t>행성석</a:t>
              </a:r>
              <a:r>
                <a:rPr lang="ko-KR" altLang="en-US" sz="1100" dirty="0" smtClean="0"/>
                <a:t> 업그레이드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가기 버튼</a:t>
              </a:r>
              <a:endParaRPr lang="en-US" altLang="ko-KR" sz="1100" dirty="0" smtClean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38088" y="5048906"/>
              <a:ext cx="13628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err="1" smtClean="0"/>
                <a:t>블로썸</a:t>
              </a:r>
              <a:r>
                <a:rPr lang="ko-KR" altLang="en-US" sz="1100" dirty="0" smtClean="0"/>
                <a:t> 업그레이드</a:t>
              </a:r>
              <a:endParaRPr lang="en-US" altLang="ko-KR" sz="1100" dirty="0" smtClean="0"/>
            </a:p>
            <a:p>
              <a:pPr algn="ctr"/>
              <a:r>
                <a:rPr lang="ko-KR" altLang="en-US" sz="1100" dirty="0" smtClean="0"/>
                <a:t>가기 버튼</a:t>
              </a:r>
              <a:endParaRPr lang="en-US" altLang="ko-KR" sz="1100" dirty="0" smtClean="0"/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1371600" y="6076950"/>
              <a:ext cx="34099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971800" y="4972050"/>
              <a:ext cx="0" cy="1885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998621" y="5646435"/>
              <a:ext cx="4667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일반</a:t>
              </a:r>
              <a:endParaRPr lang="en-US" altLang="ko-KR" sz="1100" dirty="0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8090" y="6106611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마우스</a:t>
              </a:r>
              <a:endParaRPr lang="en-US" altLang="ko-KR" sz="1100" dirty="0" smtClean="0"/>
            </a:p>
            <a:p>
              <a:pPr algn="ctr"/>
              <a:r>
                <a:rPr lang="ko-KR" altLang="en-US" sz="1100" smtClean="0"/>
                <a:t>오버</a:t>
              </a:r>
              <a:endParaRPr lang="en-US" altLang="ko-KR" sz="1100" dirty="0" smtClean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-504825" y="1645444"/>
            <a:ext cx="3409970" cy="2166826"/>
            <a:chOff x="-504825" y="1645444"/>
            <a:chExt cx="3409970" cy="2166826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04825" y="1645444"/>
              <a:ext cx="2324100" cy="800100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831922" y="2226005"/>
              <a:ext cx="2073223" cy="1586265"/>
              <a:chOff x="2755952" y="1833210"/>
              <a:chExt cx="2073223" cy="1586265"/>
            </a:xfrm>
          </p:grpSpPr>
          <p:sp>
            <p:nvSpPr>
              <p:cNvPr id="41" name="왼쪽 화살표 40"/>
              <p:cNvSpPr/>
              <p:nvPr/>
            </p:nvSpPr>
            <p:spPr>
              <a:xfrm rot="2700000">
                <a:off x="2709020" y="1880142"/>
                <a:ext cx="497286" cy="403422"/>
              </a:xfrm>
              <a:prstGeom prst="lef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3037058" y="2379172"/>
                <a:ext cx="1792117" cy="104030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100" dirty="0" smtClean="0"/>
                  <a:t>메인 재료를 한꺼번에 많이 등록하면 추가 업그레이드 확률이 추가됩니다</a:t>
                </a:r>
                <a:r>
                  <a:rPr lang="en-US" altLang="ko-KR" sz="1100" dirty="0" smtClean="0"/>
                  <a:t>.</a:t>
                </a:r>
              </a:p>
              <a:p>
                <a:r>
                  <a:rPr lang="en-US" altLang="ko-KR" sz="1100" dirty="0" smtClean="0"/>
                  <a:t>2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+ 1%</a:t>
                </a:r>
              </a:p>
              <a:p>
                <a:r>
                  <a:rPr lang="en-US" altLang="ko-KR" sz="1100" dirty="0" smtClean="0"/>
                  <a:t>3</a:t>
                </a:r>
                <a:r>
                  <a:rPr lang="ko-KR" altLang="en-US" sz="1100" smtClean="0"/>
                  <a:t>개 사용 </a:t>
                </a:r>
                <a:r>
                  <a:rPr lang="en-US" altLang="ko-KR" sz="1100" dirty="0" smtClean="0"/>
                  <a:t>: + 5%</a:t>
                </a:r>
                <a:endParaRPr lang="ko-KR" altLang="en-US" sz="11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441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그룹 136"/>
          <p:cNvGrpSpPr/>
          <p:nvPr/>
        </p:nvGrpSpPr>
        <p:grpSpPr>
          <a:xfrm>
            <a:off x="228018" y="114504"/>
            <a:ext cx="991181" cy="5921135"/>
            <a:chOff x="228018" y="114504"/>
            <a:chExt cx="991181" cy="5921135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32566" y="114504"/>
              <a:ext cx="795508" cy="5921135"/>
              <a:chOff x="2090942" y="722946"/>
              <a:chExt cx="795508" cy="5921135"/>
            </a:xfrm>
          </p:grpSpPr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72" r="87783" b="2619"/>
              <a:stretch/>
            </p:blipFill>
            <p:spPr>
              <a:xfrm>
                <a:off x="2095284" y="722946"/>
                <a:ext cx="791166" cy="4394338"/>
              </a:xfrm>
              <a:prstGeom prst="rect">
                <a:avLst/>
              </a:prstGeom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061" r="87783" b="1979"/>
              <a:stretch/>
            </p:blipFill>
            <p:spPr>
              <a:xfrm>
                <a:off x="2095284" y="5117284"/>
                <a:ext cx="791166" cy="1526797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272" y="5921918"/>
                <a:ext cx="480943" cy="645839"/>
              </a:xfrm>
              <a:prstGeom prst="rect">
                <a:avLst/>
              </a:prstGeom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00" r="87783" b="2869"/>
              <a:stretch/>
            </p:blipFill>
            <p:spPr>
              <a:xfrm>
                <a:off x="2090942" y="2086953"/>
                <a:ext cx="791166" cy="3749491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364" y="2200325"/>
                <a:ext cx="384381" cy="416669"/>
              </a:xfrm>
              <a:prstGeom prst="ellipse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551" y="2646189"/>
                <a:ext cx="437221" cy="187381"/>
              </a:xfrm>
              <a:prstGeom prst="rect">
                <a:avLst/>
              </a:prstGeom>
            </p:spPr>
          </p:pic>
        </p:grpSp>
        <p:sp>
          <p:nvSpPr>
            <p:cNvPr id="129" name="직사각형 128"/>
            <p:cNvSpPr/>
            <p:nvPr/>
          </p:nvSpPr>
          <p:spPr>
            <a:xfrm>
              <a:off x="253418" y="14997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28018" y="52589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057990" y="190500"/>
            <a:ext cx="9015773" cy="6477000"/>
            <a:chOff x="2057990" y="190500"/>
            <a:chExt cx="9015773" cy="6477000"/>
          </a:xfrm>
        </p:grpSpPr>
        <p:grpSp>
          <p:nvGrpSpPr>
            <p:cNvPr id="139" name="그룹 138"/>
            <p:cNvGrpSpPr/>
            <p:nvPr/>
          </p:nvGrpSpPr>
          <p:grpSpPr>
            <a:xfrm>
              <a:off x="2057990" y="190500"/>
              <a:ext cx="8290922" cy="6477000"/>
              <a:chOff x="2057990" y="190500"/>
              <a:chExt cx="8290922" cy="647700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2057990" y="525237"/>
                <a:ext cx="795508" cy="5921135"/>
                <a:chOff x="2090942" y="722946"/>
                <a:chExt cx="795508" cy="5921135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272" r="87783" b="2619"/>
                <a:stretch/>
              </p:blipFill>
              <p:spPr>
                <a:xfrm>
                  <a:off x="2095284" y="722946"/>
                  <a:ext cx="791166" cy="4394338"/>
                </a:xfrm>
                <a:prstGeom prst="rect">
                  <a:avLst/>
                </a:prstGeom>
              </p:spPr>
            </p:pic>
            <p:pic>
              <p:nvPicPr>
                <p:cNvPr id="27" name="그림 26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061" r="87783" b="1979"/>
                <a:stretch/>
              </p:blipFill>
              <p:spPr>
                <a:xfrm>
                  <a:off x="2095284" y="5117284"/>
                  <a:ext cx="791166" cy="1526797"/>
                </a:xfrm>
                <a:prstGeom prst="rect">
                  <a:avLst/>
                </a:prstGeom>
              </p:spPr>
            </p:pic>
            <p:pic>
              <p:nvPicPr>
                <p:cNvPr id="37" name="그림 3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1272" y="5921918"/>
                  <a:ext cx="480943" cy="645839"/>
                </a:xfrm>
                <a:prstGeom prst="rect">
                  <a:avLst/>
                </a:prstGeom>
              </p:spPr>
            </p:pic>
            <p:pic>
              <p:nvPicPr>
                <p:cNvPr id="38" name="그림 37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00" r="87783" b="2869"/>
                <a:stretch/>
              </p:blipFill>
              <p:spPr>
                <a:xfrm>
                  <a:off x="2090942" y="2086953"/>
                  <a:ext cx="791166" cy="3749491"/>
                </a:xfrm>
                <a:prstGeom prst="rect">
                  <a:avLst/>
                </a:prstGeom>
              </p:spPr>
            </p:pic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0364" y="2200325"/>
                  <a:ext cx="384381" cy="416669"/>
                </a:xfrm>
                <a:prstGeom prst="ellipse">
                  <a:avLst/>
                </a:prstGeom>
              </p:spPr>
            </p:pic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67551" y="2646189"/>
                  <a:ext cx="437221" cy="187381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63"/>
              <a:stretch/>
            </p:blipFill>
            <p:spPr>
              <a:xfrm>
                <a:off x="2792627" y="190500"/>
                <a:ext cx="7556285" cy="6477000"/>
              </a:xfrm>
              <a:prstGeom prst="rect">
                <a:avLst/>
              </a:prstGeom>
            </p:spPr>
          </p:pic>
          <p:pic>
            <p:nvPicPr>
              <p:cNvPr id="1026" name="Picture 2" descr="ì°ì£¼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8" r="11257"/>
              <a:stretch/>
            </p:blipFill>
            <p:spPr bwMode="auto">
              <a:xfrm>
                <a:off x="2790825" y="553339"/>
                <a:ext cx="7553325" cy="5893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7"/>
              <a:srcRect l="-2774" t="34222" r="39725" b="16410"/>
              <a:stretch/>
            </p:blipFill>
            <p:spPr>
              <a:xfrm>
                <a:off x="2832100" y="622301"/>
                <a:ext cx="7516812" cy="5873750"/>
              </a:xfrm>
              <a:prstGeom prst="rect">
                <a:avLst/>
              </a:prstGeom>
            </p:spPr>
          </p:pic>
          <p:sp>
            <p:nvSpPr>
              <p:cNvPr id="11" name="타원 10"/>
              <p:cNvSpPr/>
              <p:nvPr/>
            </p:nvSpPr>
            <p:spPr>
              <a:xfrm>
                <a:off x="8624610" y="1942860"/>
                <a:ext cx="1005840" cy="100584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  <p:pic>
            <p:nvPicPr>
              <p:cNvPr id="39" name="Picture 2" descr="íìê³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26" t="59367" r="50139" b="11215"/>
              <a:stretch/>
            </p:blipFill>
            <p:spPr bwMode="auto">
              <a:xfrm>
                <a:off x="7674086" y="4249763"/>
                <a:ext cx="1259506" cy="1361627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타원 46"/>
              <p:cNvSpPr/>
              <p:nvPr/>
            </p:nvSpPr>
            <p:spPr>
              <a:xfrm>
                <a:off x="7930717" y="2236411"/>
                <a:ext cx="356444" cy="356444"/>
              </a:xfrm>
              <a:prstGeom prst="ellipse">
                <a:avLst/>
              </a:prstGeom>
              <a:solidFill>
                <a:srgbClr val="7030A0"/>
              </a:solidFill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6570756" y="2669301"/>
                <a:ext cx="703604" cy="703604"/>
              </a:xfrm>
              <a:prstGeom prst="ellipse">
                <a:avLst/>
              </a:prstGeom>
              <a:solidFill>
                <a:srgbClr val="FF33CC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8143986" y="3290430"/>
                <a:ext cx="532137" cy="532137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8555536" y="1358844"/>
                <a:ext cx="492333" cy="492333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105462" y="3839769"/>
                <a:ext cx="901622" cy="9016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468947" y="3538112"/>
                <a:ext cx="677402" cy="67740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545662" y="664115"/>
                <a:ext cx="1017408" cy="101740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925096" y="5418261"/>
                <a:ext cx="903332" cy="90333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9466698" y="3858749"/>
                <a:ext cx="573371" cy="57337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3520464" y="1285402"/>
                <a:ext cx="1320064" cy="132006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3160086" y="5144093"/>
                <a:ext cx="1102259" cy="110225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843637" y="1171102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아톰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057060" y="6050741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눈꽃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742808" y="3626596"/>
                <a:ext cx="50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화산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412668" y="4374269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목성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6917458" y="2306281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펌킨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367322" y="981130"/>
                <a:ext cx="596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은하계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376762" y="1494502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개기월식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9418825" y="4407902"/>
                <a:ext cx="668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루비스타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6828428" y="5848871"/>
                <a:ext cx="7857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플라즈마볼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385603" y="319737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플라워하트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471453" y="4397525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심연의홀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7624425" y="1940589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운석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0277458" y="563901"/>
              <a:ext cx="796305" cy="2292295"/>
            </a:xfrm>
            <a:prstGeom prst="rect">
              <a:avLst/>
            </a:prstGeom>
          </p:spPr>
        </p:pic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87092" y="3251377"/>
            <a:ext cx="798645" cy="22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6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190500"/>
            <a:ext cx="8505825" cy="6477000"/>
          </a:xfrm>
          <a:prstGeom prst="rect">
            <a:avLst/>
          </a:prstGeom>
        </p:spPr>
      </p:pic>
      <p:pic>
        <p:nvPicPr>
          <p:cNvPr id="5" name="Picture 2" descr="íìê³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58102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íì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0"/>
            <a:ext cx="6377356" cy="45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1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903885" y="1668663"/>
            <a:ext cx="642816" cy="836580"/>
            <a:chOff x="2064154" y="1700216"/>
            <a:chExt cx="642816" cy="836580"/>
          </a:xfrm>
        </p:grpSpPr>
        <p:pic>
          <p:nvPicPr>
            <p:cNvPr id="6" name="Picture 1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9" r="14205"/>
            <a:stretch/>
          </p:blipFill>
          <p:spPr bwMode="auto">
            <a:xfrm>
              <a:off x="2117564" y="1700216"/>
              <a:ext cx="541665" cy="543868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064154" y="2333626"/>
              <a:ext cx="642816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0868" y="22905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행성석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86992" y="2605215"/>
            <a:ext cx="642816" cy="246221"/>
            <a:chOff x="2064154" y="2290575"/>
            <a:chExt cx="642816" cy="246221"/>
          </a:xfrm>
        </p:grpSpPr>
        <p:sp>
          <p:nvSpPr>
            <p:cNvPr id="44" name="직사각형 43"/>
            <p:cNvSpPr/>
            <p:nvPr/>
          </p:nvSpPr>
          <p:spPr>
            <a:xfrm>
              <a:off x="2064154" y="2333626"/>
              <a:ext cx="642816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00868" y="22905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행성석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8930"/>
          <a:stretch/>
        </p:blipFill>
        <p:spPr>
          <a:xfrm>
            <a:off x="10699048" y="190500"/>
            <a:ext cx="603122" cy="1885000"/>
          </a:xfrm>
          <a:prstGeom prst="rect">
            <a:avLst/>
          </a:prstGeom>
        </p:spPr>
      </p:pic>
      <p:pic>
        <p:nvPicPr>
          <p:cNvPr id="12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10777114" y="4328288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1" t="22029" r="4860" b="33064"/>
          <a:stretch/>
        </p:blipFill>
        <p:spPr bwMode="auto">
          <a:xfrm>
            <a:off x="10442156" y="2739679"/>
            <a:ext cx="1116905" cy="10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 rot="5400000">
            <a:off x="10753293" y="2155871"/>
            <a:ext cx="449761" cy="452521"/>
            <a:chOff x="5912951" y="2183586"/>
            <a:chExt cx="449761" cy="452521"/>
          </a:xfrm>
        </p:grpSpPr>
        <p:sp>
          <p:nvSpPr>
            <p:cNvPr id="16" name="직사각형 15"/>
            <p:cNvSpPr/>
            <p:nvPr/>
          </p:nvSpPr>
          <p:spPr>
            <a:xfrm>
              <a:off x="5912951" y="2186346"/>
              <a:ext cx="449761" cy="449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눈물 방울 28"/>
            <p:cNvSpPr/>
            <p:nvPr/>
          </p:nvSpPr>
          <p:spPr>
            <a:xfrm>
              <a:off x="5957057" y="2183586"/>
              <a:ext cx="405316" cy="405316"/>
            </a:xfrm>
            <a:prstGeom prst="teardrop">
              <a:avLst>
                <a:gd name="adj" fmla="val 20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10" name="Picture 2" descr="íì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06" y="525237"/>
            <a:ext cx="7553806" cy="592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92600" y="571499"/>
            <a:ext cx="7556312" cy="5886965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0"/>
          <a:srcRect l="-2774" t="34222" r="39725" b="16410"/>
          <a:stretch/>
        </p:blipFill>
        <p:spPr>
          <a:xfrm>
            <a:off x="2832100" y="622301"/>
            <a:ext cx="7505700" cy="587375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624610" y="1942860"/>
            <a:ext cx="1005840" cy="1005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?</a:t>
            </a:r>
            <a:endParaRPr lang="ko-KR" altLang="en-US" sz="4000" b="1"/>
          </a:p>
        </p:txBody>
      </p:sp>
      <p:pic>
        <p:nvPicPr>
          <p:cNvPr id="39" name="Picture 2" descr="íìê³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6" t="59367" r="50139" b="11215"/>
          <a:stretch/>
        </p:blipFill>
        <p:spPr bwMode="auto">
          <a:xfrm>
            <a:off x="7674086" y="4249763"/>
            <a:ext cx="1259506" cy="136162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7907735" y="2212320"/>
            <a:ext cx="402408" cy="404622"/>
            <a:chOff x="778443" y="3219925"/>
            <a:chExt cx="628214" cy="631671"/>
          </a:xfrm>
          <a:solidFill>
            <a:schemeClr val="accent2"/>
          </a:solidFill>
        </p:grpSpPr>
        <p:grpSp>
          <p:nvGrpSpPr>
            <p:cNvPr id="32" name="그룹 31"/>
            <p:cNvGrpSpPr/>
            <p:nvPr/>
          </p:nvGrpSpPr>
          <p:grpSpPr>
            <a:xfrm>
              <a:off x="778443" y="3219925"/>
              <a:ext cx="628214" cy="631671"/>
              <a:chOff x="778443" y="3219925"/>
              <a:chExt cx="628214" cy="631671"/>
            </a:xfrm>
            <a:grpFill/>
          </p:grpSpPr>
          <p:sp>
            <p:nvSpPr>
              <p:cNvPr id="31" name="타원 30"/>
              <p:cNvSpPr/>
              <p:nvPr/>
            </p:nvSpPr>
            <p:spPr>
              <a:xfrm>
                <a:off x="778443" y="3219925"/>
                <a:ext cx="314107" cy="314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87448" y="3219925"/>
                <a:ext cx="314107" cy="314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783545" y="3537489"/>
                <a:ext cx="314107" cy="314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1092550" y="3537489"/>
                <a:ext cx="314107" cy="31410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935497" y="3378707"/>
              <a:ext cx="314107" cy="31410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타원 33"/>
          <p:cNvSpPr/>
          <p:nvPr/>
        </p:nvSpPr>
        <p:spPr>
          <a:xfrm>
            <a:off x="6570756" y="2669301"/>
            <a:ext cx="703604" cy="70360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8143986" y="3290430"/>
            <a:ext cx="532137" cy="5321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555536" y="1358844"/>
            <a:ext cx="492333" cy="49233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105462" y="3839769"/>
            <a:ext cx="901622" cy="90162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468947" y="3538112"/>
            <a:ext cx="677402" cy="677402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5545662" y="664115"/>
            <a:ext cx="1017408" cy="10174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925096" y="5418261"/>
            <a:ext cx="903332" cy="9033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9466698" y="3858749"/>
            <a:ext cx="573371" cy="5733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520464" y="1285402"/>
            <a:ext cx="1320064" cy="132006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160086" y="5144093"/>
            <a:ext cx="1102259" cy="1102259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8341884" y="1689014"/>
            <a:ext cx="908977" cy="274554"/>
            <a:chOff x="10399565" y="4890841"/>
            <a:chExt cx="1463917" cy="442171"/>
          </a:xfrm>
        </p:grpSpPr>
        <p:sp>
          <p:nvSpPr>
            <p:cNvPr id="17" name="아래쪽 리본 16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포인트가 5개인 별 17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7646559" y="2498639"/>
            <a:ext cx="908977" cy="274554"/>
            <a:chOff x="10399565" y="4890841"/>
            <a:chExt cx="1463917" cy="442171"/>
          </a:xfrm>
        </p:grpSpPr>
        <p:sp>
          <p:nvSpPr>
            <p:cNvPr id="61" name="아래쪽 리본 6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포인트가 5개인 별 6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포인트가 5개인 별 6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포인트가 5개인 별 6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970409" y="3622589"/>
            <a:ext cx="908977" cy="274554"/>
            <a:chOff x="10399565" y="4890841"/>
            <a:chExt cx="1463917" cy="442171"/>
          </a:xfrm>
        </p:grpSpPr>
        <p:sp>
          <p:nvSpPr>
            <p:cNvPr id="66" name="아래쪽 리본 6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포인트가 5개인 별 6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포인트가 5개인 별 6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포인트가 5개인 별 6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9313434" y="4270289"/>
            <a:ext cx="908977" cy="274554"/>
            <a:chOff x="10399565" y="4890841"/>
            <a:chExt cx="1463917" cy="442171"/>
          </a:xfrm>
        </p:grpSpPr>
        <p:sp>
          <p:nvSpPr>
            <p:cNvPr id="71" name="아래쪽 리본 7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포인트가 5개인 별 7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포인트가 5개인 별 7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포인트가 5개인 별 7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7856109" y="5346614"/>
            <a:ext cx="908977" cy="274554"/>
            <a:chOff x="10399565" y="4890841"/>
            <a:chExt cx="1463917" cy="442171"/>
          </a:xfrm>
        </p:grpSpPr>
        <p:sp>
          <p:nvSpPr>
            <p:cNvPr id="76" name="아래쪽 리본 7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포인트가 5개인 별 7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포인트가 5개인 별 7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포인트가 5개인 별 7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5103384" y="4546514"/>
            <a:ext cx="908977" cy="274554"/>
            <a:chOff x="10399565" y="4890841"/>
            <a:chExt cx="1463917" cy="442171"/>
          </a:xfrm>
        </p:grpSpPr>
        <p:sp>
          <p:nvSpPr>
            <p:cNvPr id="81" name="아래쪽 리본 8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포인트가 5개인 별 8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포인트가 5개인 별 8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포인트가 5개인 별 8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598684" y="1450889"/>
            <a:ext cx="908977" cy="274554"/>
            <a:chOff x="10399565" y="4890841"/>
            <a:chExt cx="1463917" cy="442171"/>
          </a:xfrm>
        </p:grpSpPr>
        <p:sp>
          <p:nvSpPr>
            <p:cNvPr id="86" name="아래쪽 리본 8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포인트가 5개인 별 8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포인트가 5개인 별 8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포인트가 5개인 별 8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3731784" y="2374814"/>
            <a:ext cx="908977" cy="274554"/>
            <a:chOff x="10399565" y="4890841"/>
            <a:chExt cx="1463917" cy="442171"/>
          </a:xfrm>
        </p:grpSpPr>
        <p:sp>
          <p:nvSpPr>
            <p:cNvPr id="91" name="아래쪽 리본 9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포인트가 5개인 별 9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포인트가 5개인 별 9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포인트가 5개인 별 9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3350784" y="3965489"/>
            <a:ext cx="908977" cy="274554"/>
            <a:chOff x="10399565" y="4890841"/>
            <a:chExt cx="1463917" cy="442171"/>
          </a:xfrm>
        </p:grpSpPr>
        <p:sp>
          <p:nvSpPr>
            <p:cNvPr id="96" name="아래쪽 리본 9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포인트가 5개인 별 9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포인트가 5개인 별 9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포인트가 5개인 별 9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255534" y="5965739"/>
            <a:ext cx="908977" cy="274554"/>
            <a:chOff x="10399565" y="4890841"/>
            <a:chExt cx="1463917" cy="442171"/>
          </a:xfrm>
        </p:grpSpPr>
        <p:sp>
          <p:nvSpPr>
            <p:cNvPr id="101" name="아래쪽 리본 10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포인트가 5개인 별 10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포인트가 5개인 별 10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포인트가 5개인 별 10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5922534" y="6108614"/>
            <a:ext cx="908977" cy="274554"/>
            <a:chOff x="10399565" y="4890841"/>
            <a:chExt cx="1463917" cy="442171"/>
          </a:xfrm>
        </p:grpSpPr>
        <p:sp>
          <p:nvSpPr>
            <p:cNvPr id="106" name="아래쪽 리본 105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포인트가 5개인 별 106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포인트가 5개인 별 107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포인트가 5개인 별 108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465459" y="3127289"/>
            <a:ext cx="908977" cy="274554"/>
            <a:chOff x="10399565" y="4890841"/>
            <a:chExt cx="1463917" cy="442171"/>
          </a:xfrm>
        </p:grpSpPr>
        <p:sp>
          <p:nvSpPr>
            <p:cNvPr id="111" name="아래쪽 리본 11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포인트가 5개인 별 11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포인트가 5개인 별 11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포인트가 5개인 별 11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7381" y="4691246"/>
            <a:ext cx="908977" cy="274554"/>
            <a:chOff x="10399565" y="4890841"/>
            <a:chExt cx="1463917" cy="442171"/>
          </a:xfrm>
        </p:grpSpPr>
        <p:sp>
          <p:nvSpPr>
            <p:cNvPr id="21" name="아래쪽 리본 2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73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r="17607"/>
          <a:stretch/>
        </p:blipFill>
        <p:spPr bwMode="auto">
          <a:xfrm>
            <a:off x="2800349" y="550617"/>
            <a:ext cx="7534275" cy="589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154" y="778936"/>
            <a:ext cx="1278761" cy="1593592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873" y="767841"/>
            <a:ext cx="1278761" cy="1593592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616" y="2152209"/>
            <a:ext cx="1278761" cy="1593592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967" y="1651684"/>
            <a:ext cx="1278761" cy="1593592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584" y="1412749"/>
            <a:ext cx="1278761" cy="1593592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102" y="517220"/>
            <a:ext cx="1278761" cy="159359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5279" y="4747828"/>
            <a:ext cx="1278761" cy="1593592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802" y="4519874"/>
            <a:ext cx="1278761" cy="1593592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3541" y="5148855"/>
            <a:ext cx="1278761" cy="1593592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713" y="3454615"/>
            <a:ext cx="1278761" cy="1593592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9767" y="4769674"/>
            <a:ext cx="1278761" cy="1593592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017" y="3838014"/>
            <a:ext cx="1278761" cy="1593592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5976295" y="3029201"/>
            <a:ext cx="1005840" cy="1005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?</a:t>
            </a:r>
            <a:endParaRPr lang="ko-KR" altLang="en-US" sz="4000" b="1"/>
          </a:p>
        </p:txBody>
      </p:sp>
      <p:sp>
        <p:nvSpPr>
          <p:cNvPr id="6" name="포인트가 6개인 별 5"/>
          <p:cNvSpPr/>
          <p:nvPr/>
        </p:nvSpPr>
        <p:spPr>
          <a:xfrm>
            <a:off x="6022015" y="3074921"/>
            <a:ext cx="914400" cy="91440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íì¤ë¦¬ ë¬¸ì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052" y="-2523743"/>
            <a:ext cx="6972777" cy="697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799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10" name="Picture 2" descr="íìê³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06" y="525237"/>
            <a:ext cx="7553806" cy="592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903885" y="1668663"/>
            <a:ext cx="642816" cy="836580"/>
            <a:chOff x="2064154" y="1700216"/>
            <a:chExt cx="642816" cy="836580"/>
          </a:xfrm>
        </p:grpSpPr>
        <p:pic>
          <p:nvPicPr>
            <p:cNvPr id="6" name="Picture 12" descr="flower effect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9" r="14205"/>
            <a:stretch/>
          </p:blipFill>
          <p:spPr bwMode="auto">
            <a:xfrm>
              <a:off x="2117564" y="1700216"/>
              <a:ext cx="541665" cy="543868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064154" y="2333626"/>
              <a:ext cx="642816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0868" y="22905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행성석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792600" y="571499"/>
            <a:ext cx="7556312" cy="5886965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886992" y="2605215"/>
            <a:ext cx="642816" cy="246221"/>
            <a:chOff x="2064154" y="2290575"/>
            <a:chExt cx="642816" cy="246221"/>
          </a:xfrm>
        </p:grpSpPr>
        <p:sp>
          <p:nvSpPr>
            <p:cNvPr id="44" name="직사각형 43"/>
            <p:cNvSpPr/>
            <p:nvPr/>
          </p:nvSpPr>
          <p:spPr>
            <a:xfrm>
              <a:off x="2064154" y="2333626"/>
              <a:ext cx="642816" cy="161924"/>
            </a:xfrm>
            <a:prstGeom prst="rect">
              <a:avLst/>
            </a:prstGeom>
            <a:solidFill>
              <a:srgbClr val="6439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00868" y="229057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solidFill>
                    <a:schemeClr val="bg1"/>
                  </a:solidFill>
                </a:rPr>
                <a:t>행성석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l="68930"/>
          <a:stretch/>
        </p:blipFill>
        <p:spPr>
          <a:xfrm>
            <a:off x="10699048" y="190500"/>
            <a:ext cx="603122" cy="18850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9"/>
          <a:srcRect l="-2774" t="34222" r="39725" b="16410"/>
          <a:stretch/>
        </p:blipFill>
        <p:spPr>
          <a:xfrm rot="10800000">
            <a:off x="2832100" y="622301"/>
            <a:ext cx="7505700" cy="5873750"/>
          </a:xfrm>
          <a:prstGeom prst="rect">
            <a:avLst/>
          </a:prstGeom>
        </p:spPr>
      </p:pic>
      <p:pic>
        <p:nvPicPr>
          <p:cNvPr id="12" name="Picture 1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9" r="14205"/>
          <a:stretch/>
        </p:blipFill>
        <p:spPr bwMode="auto">
          <a:xfrm>
            <a:off x="10777114" y="4328288"/>
            <a:ext cx="541665" cy="5438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1" t="22029" r="4860" b="33064"/>
          <a:stretch/>
        </p:blipFill>
        <p:spPr bwMode="auto">
          <a:xfrm>
            <a:off x="10442156" y="2739679"/>
            <a:ext cx="1116905" cy="10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3556945" y="4105526"/>
            <a:ext cx="1005840" cy="1005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?</a:t>
            </a:r>
            <a:endParaRPr lang="ko-KR" altLang="en-US" sz="4000" b="1"/>
          </a:p>
        </p:txBody>
      </p:sp>
      <p:grpSp>
        <p:nvGrpSpPr>
          <p:cNvPr id="30" name="그룹 29"/>
          <p:cNvGrpSpPr/>
          <p:nvPr/>
        </p:nvGrpSpPr>
        <p:grpSpPr>
          <a:xfrm rot="5400000">
            <a:off x="10753293" y="2155871"/>
            <a:ext cx="449761" cy="452521"/>
            <a:chOff x="5912951" y="2183586"/>
            <a:chExt cx="449761" cy="452521"/>
          </a:xfrm>
        </p:grpSpPr>
        <p:sp>
          <p:nvSpPr>
            <p:cNvPr id="16" name="직사각형 15"/>
            <p:cNvSpPr/>
            <p:nvPr/>
          </p:nvSpPr>
          <p:spPr>
            <a:xfrm>
              <a:off x="5912951" y="2186346"/>
              <a:ext cx="449761" cy="4497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눈물 방울 28"/>
            <p:cNvSpPr/>
            <p:nvPr/>
          </p:nvSpPr>
          <p:spPr>
            <a:xfrm>
              <a:off x="5957057" y="2183586"/>
              <a:ext cx="405316" cy="405316"/>
            </a:xfrm>
            <a:prstGeom prst="teardrop">
              <a:avLst>
                <a:gd name="adj" fmla="val 20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627381" y="4691246"/>
            <a:ext cx="908977" cy="274554"/>
            <a:chOff x="10399565" y="4890841"/>
            <a:chExt cx="1463917" cy="442171"/>
          </a:xfrm>
        </p:grpSpPr>
        <p:sp>
          <p:nvSpPr>
            <p:cNvPr id="21" name="아래쪽 리본 20"/>
            <p:cNvSpPr/>
            <p:nvPr/>
          </p:nvSpPr>
          <p:spPr>
            <a:xfrm>
              <a:off x="10399565" y="4912357"/>
              <a:ext cx="1463917" cy="420655"/>
            </a:xfrm>
            <a:prstGeom prst="ribbon">
              <a:avLst>
                <a:gd name="adj1" fmla="val 16667"/>
                <a:gd name="adj2" fmla="val 635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포인트가 5개인 별 21"/>
            <p:cNvSpPr/>
            <p:nvPr/>
          </p:nvSpPr>
          <p:spPr>
            <a:xfrm>
              <a:off x="10588670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포인트가 5개인 별 22"/>
            <p:cNvSpPr/>
            <p:nvPr/>
          </p:nvSpPr>
          <p:spPr>
            <a:xfrm>
              <a:off x="10955253" y="4977338"/>
              <a:ext cx="352541" cy="352541"/>
            </a:xfrm>
            <a:prstGeom prst="star5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포인트가 5개인 별 23"/>
            <p:cNvSpPr/>
            <p:nvPr/>
          </p:nvSpPr>
          <p:spPr>
            <a:xfrm>
              <a:off x="11307794" y="4890841"/>
              <a:ext cx="352541" cy="352541"/>
            </a:xfrm>
            <a:prstGeom prst="star5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5" name="Picture 2" descr="flower effect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640" y="4410280"/>
            <a:ext cx="832710" cy="94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700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pic>
        <p:nvPicPr>
          <p:cNvPr id="4100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8" b="9496"/>
          <a:stretch/>
        </p:blipFill>
        <p:spPr bwMode="auto">
          <a:xfrm>
            <a:off x="2787648" y="550617"/>
            <a:ext cx="7537451" cy="589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419"/>
          <a:stretch/>
        </p:blipFill>
        <p:spPr bwMode="auto">
          <a:xfrm>
            <a:off x="2792573" y="561058"/>
            <a:ext cx="7532527" cy="587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125" y="740202"/>
            <a:ext cx="1278761" cy="1593592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6548" y="2791270"/>
            <a:ext cx="1278761" cy="1593592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6941" y="910820"/>
            <a:ext cx="1278761" cy="1593592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862" y="851213"/>
            <a:ext cx="1278761" cy="1593592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769" y="703075"/>
            <a:ext cx="1278761" cy="1593592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1457" y="3325983"/>
            <a:ext cx="1278761" cy="159359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3304" y="4351517"/>
            <a:ext cx="1278761" cy="1593592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121" y="4484427"/>
            <a:ext cx="1278761" cy="1593592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1030" y="4493337"/>
            <a:ext cx="1278761" cy="1593592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509" y="2919042"/>
            <a:ext cx="1278761" cy="1593592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024" y="4645926"/>
            <a:ext cx="1278761" cy="1593592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6877" y="2726148"/>
            <a:ext cx="1278761" cy="1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9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57990" y="525237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2792627" y="190500"/>
            <a:ext cx="7556285" cy="6477000"/>
          </a:xfrm>
          <a:prstGeom prst="rect">
            <a:avLst/>
          </a:prstGeom>
        </p:spPr>
      </p:pic>
      <p:pic>
        <p:nvPicPr>
          <p:cNvPr id="512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3" r="17607"/>
          <a:stretch/>
        </p:blipFill>
        <p:spPr bwMode="auto">
          <a:xfrm>
            <a:off x="2800349" y="550617"/>
            <a:ext cx="7534275" cy="589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894" y="543033"/>
            <a:ext cx="1278761" cy="1593592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8286" y="1881660"/>
            <a:ext cx="1278761" cy="1593592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021" y="1183223"/>
            <a:ext cx="1278761" cy="1593592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883" y="1101332"/>
            <a:ext cx="1278761" cy="1593592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263" y="695711"/>
            <a:ext cx="1278761" cy="1593592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315" y="3622748"/>
            <a:ext cx="1278761" cy="1593592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427" y="4465471"/>
            <a:ext cx="1278761" cy="1593592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0075" y="4182605"/>
            <a:ext cx="1278761" cy="1593592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800" y="3670101"/>
            <a:ext cx="1278761" cy="1593592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150" y="2783687"/>
            <a:ext cx="1278761" cy="1593592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454" y="4889313"/>
            <a:ext cx="1278761" cy="1593592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676" y="2288653"/>
            <a:ext cx="1278761" cy="1593592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5976295" y="3029201"/>
            <a:ext cx="1005840" cy="1005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/>
              <a:t>?</a:t>
            </a:r>
            <a:endParaRPr lang="ko-KR" altLang="en-US" sz="4000" b="1"/>
          </a:p>
        </p:txBody>
      </p:sp>
      <p:sp>
        <p:nvSpPr>
          <p:cNvPr id="3" name="자유형 2"/>
          <p:cNvSpPr/>
          <p:nvPr/>
        </p:nvSpPr>
        <p:spPr>
          <a:xfrm>
            <a:off x="3209925" y="771525"/>
            <a:ext cx="6581775" cy="5362575"/>
          </a:xfrm>
          <a:custGeom>
            <a:avLst/>
            <a:gdLst>
              <a:gd name="connsiteX0" fmla="*/ 3657600 w 6581775"/>
              <a:gd name="connsiteY0" fmla="*/ 1771650 h 5362575"/>
              <a:gd name="connsiteX1" fmla="*/ 2695575 w 6581775"/>
              <a:gd name="connsiteY1" fmla="*/ 504825 h 5362575"/>
              <a:gd name="connsiteX2" fmla="*/ 523875 w 6581775"/>
              <a:gd name="connsiteY2" fmla="*/ 0 h 5362575"/>
              <a:gd name="connsiteX3" fmla="*/ 1524000 w 6581775"/>
              <a:gd name="connsiteY3" fmla="*/ 1238250 h 5362575"/>
              <a:gd name="connsiteX4" fmla="*/ 2286000 w 6581775"/>
              <a:gd name="connsiteY4" fmla="*/ 2105025 h 5362575"/>
              <a:gd name="connsiteX5" fmla="*/ 1152525 w 6581775"/>
              <a:gd name="connsiteY5" fmla="*/ 2066925 h 5362575"/>
              <a:gd name="connsiteX6" fmla="*/ 0 w 6581775"/>
              <a:gd name="connsiteY6" fmla="*/ 1066800 h 5362575"/>
              <a:gd name="connsiteX7" fmla="*/ 400050 w 6581775"/>
              <a:gd name="connsiteY7" fmla="*/ 2981325 h 5362575"/>
              <a:gd name="connsiteX8" fmla="*/ 1228725 w 6581775"/>
              <a:gd name="connsiteY8" fmla="*/ 3476625 h 5362575"/>
              <a:gd name="connsiteX9" fmla="*/ 2257425 w 6581775"/>
              <a:gd name="connsiteY9" fmla="*/ 3267075 h 5362575"/>
              <a:gd name="connsiteX10" fmla="*/ 1847850 w 6581775"/>
              <a:gd name="connsiteY10" fmla="*/ 3771900 h 5362575"/>
              <a:gd name="connsiteX11" fmla="*/ 495300 w 6581775"/>
              <a:gd name="connsiteY11" fmla="*/ 3714750 h 5362575"/>
              <a:gd name="connsiteX12" fmla="*/ 57150 w 6581775"/>
              <a:gd name="connsiteY12" fmla="*/ 3457575 h 5362575"/>
              <a:gd name="connsiteX13" fmla="*/ 609600 w 6581775"/>
              <a:gd name="connsiteY13" fmla="*/ 4876800 h 5362575"/>
              <a:gd name="connsiteX14" fmla="*/ 2019300 w 6581775"/>
              <a:gd name="connsiteY14" fmla="*/ 5029200 h 5362575"/>
              <a:gd name="connsiteX15" fmla="*/ 2933700 w 6581775"/>
              <a:gd name="connsiteY15" fmla="*/ 4610100 h 5362575"/>
              <a:gd name="connsiteX16" fmla="*/ 3333750 w 6581775"/>
              <a:gd name="connsiteY16" fmla="*/ 3800475 h 5362575"/>
              <a:gd name="connsiteX17" fmla="*/ 3686175 w 6581775"/>
              <a:gd name="connsiteY17" fmla="*/ 3448050 h 5362575"/>
              <a:gd name="connsiteX18" fmla="*/ 3876675 w 6581775"/>
              <a:gd name="connsiteY18" fmla="*/ 3257550 h 5362575"/>
              <a:gd name="connsiteX19" fmla="*/ 3838575 w 6581775"/>
              <a:gd name="connsiteY19" fmla="*/ 3829050 h 5362575"/>
              <a:gd name="connsiteX20" fmla="*/ 3409950 w 6581775"/>
              <a:gd name="connsiteY20" fmla="*/ 4391025 h 5362575"/>
              <a:gd name="connsiteX21" fmla="*/ 3028950 w 6581775"/>
              <a:gd name="connsiteY21" fmla="*/ 5219700 h 5362575"/>
              <a:gd name="connsiteX22" fmla="*/ 4181475 w 6581775"/>
              <a:gd name="connsiteY22" fmla="*/ 5362575 h 5362575"/>
              <a:gd name="connsiteX23" fmla="*/ 5114925 w 6581775"/>
              <a:gd name="connsiteY23" fmla="*/ 4086225 h 5362575"/>
              <a:gd name="connsiteX24" fmla="*/ 4819650 w 6581775"/>
              <a:gd name="connsiteY24" fmla="*/ 3133725 h 5362575"/>
              <a:gd name="connsiteX25" fmla="*/ 4572000 w 6581775"/>
              <a:gd name="connsiteY25" fmla="*/ 2705100 h 5362575"/>
              <a:gd name="connsiteX26" fmla="*/ 4657725 w 6581775"/>
              <a:gd name="connsiteY26" fmla="*/ 2400300 h 5362575"/>
              <a:gd name="connsiteX27" fmla="*/ 5019675 w 6581775"/>
              <a:gd name="connsiteY27" fmla="*/ 2933700 h 5362575"/>
              <a:gd name="connsiteX28" fmla="*/ 5743575 w 6581775"/>
              <a:gd name="connsiteY28" fmla="*/ 4029075 h 5362575"/>
              <a:gd name="connsiteX29" fmla="*/ 6057900 w 6581775"/>
              <a:gd name="connsiteY29" fmla="*/ 4619625 h 5362575"/>
              <a:gd name="connsiteX30" fmla="*/ 6581775 w 6581775"/>
              <a:gd name="connsiteY30" fmla="*/ 3990975 h 5362575"/>
              <a:gd name="connsiteX31" fmla="*/ 6400800 w 6581775"/>
              <a:gd name="connsiteY31" fmla="*/ 2933700 h 5362575"/>
              <a:gd name="connsiteX32" fmla="*/ 5867400 w 6581775"/>
              <a:gd name="connsiteY32" fmla="*/ 2047875 h 5362575"/>
              <a:gd name="connsiteX33" fmla="*/ 5153025 w 6581775"/>
              <a:gd name="connsiteY33" fmla="*/ 1771650 h 5362575"/>
              <a:gd name="connsiteX34" fmla="*/ 4429125 w 6581775"/>
              <a:gd name="connsiteY34" fmla="*/ 1771650 h 5362575"/>
              <a:gd name="connsiteX35" fmla="*/ 4924425 w 6581775"/>
              <a:gd name="connsiteY35" fmla="*/ 1333500 h 5362575"/>
              <a:gd name="connsiteX36" fmla="*/ 6543675 w 6581775"/>
              <a:gd name="connsiteY36" fmla="*/ 1104900 h 5362575"/>
              <a:gd name="connsiteX37" fmla="*/ 5524500 w 6581775"/>
              <a:gd name="connsiteY37" fmla="*/ 209550 h 5362575"/>
              <a:gd name="connsiteX38" fmla="*/ 4000500 w 6581775"/>
              <a:gd name="connsiteY38" fmla="*/ 438150 h 5362575"/>
              <a:gd name="connsiteX39" fmla="*/ 3524250 w 6581775"/>
              <a:gd name="connsiteY39" fmla="*/ 1352550 h 5362575"/>
              <a:gd name="connsiteX40" fmla="*/ 3657600 w 6581775"/>
              <a:gd name="connsiteY40" fmla="*/ 1771650 h 536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581775" h="5362575">
                <a:moveTo>
                  <a:pt x="3657600" y="1771650"/>
                </a:moveTo>
                <a:lnTo>
                  <a:pt x="2695575" y="504825"/>
                </a:lnTo>
                <a:lnTo>
                  <a:pt x="523875" y="0"/>
                </a:lnTo>
                <a:lnTo>
                  <a:pt x="1524000" y="1238250"/>
                </a:lnTo>
                <a:lnTo>
                  <a:pt x="2286000" y="2105025"/>
                </a:lnTo>
                <a:lnTo>
                  <a:pt x="1152525" y="2066925"/>
                </a:lnTo>
                <a:lnTo>
                  <a:pt x="0" y="1066800"/>
                </a:lnTo>
                <a:lnTo>
                  <a:pt x="400050" y="2981325"/>
                </a:lnTo>
                <a:lnTo>
                  <a:pt x="1228725" y="3476625"/>
                </a:lnTo>
                <a:lnTo>
                  <a:pt x="2257425" y="3267075"/>
                </a:lnTo>
                <a:lnTo>
                  <a:pt x="1847850" y="3771900"/>
                </a:lnTo>
                <a:lnTo>
                  <a:pt x="495300" y="3714750"/>
                </a:lnTo>
                <a:lnTo>
                  <a:pt x="57150" y="3457575"/>
                </a:lnTo>
                <a:lnTo>
                  <a:pt x="609600" y="4876800"/>
                </a:lnTo>
                <a:lnTo>
                  <a:pt x="2019300" y="5029200"/>
                </a:lnTo>
                <a:lnTo>
                  <a:pt x="2933700" y="4610100"/>
                </a:lnTo>
                <a:lnTo>
                  <a:pt x="3333750" y="3800475"/>
                </a:lnTo>
                <a:lnTo>
                  <a:pt x="3686175" y="3448050"/>
                </a:lnTo>
                <a:lnTo>
                  <a:pt x="3876675" y="3257550"/>
                </a:lnTo>
                <a:lnTo>
                  <a:pt x="3838575" y="3829050"/>
                </a:lnTo>
                <a:lnTo>
                  <a:pt x="3409950" y="4391025"/>
                </a:lnTo>
                <a:lnTo>
                  <a:pt x="3028950" y="5219700"/>
                </a:lnTo>
                <a:lnTo>
                  <a:pt x="4181475" y="5362575"/>
                </a:lnTo>
                <a:lnTo>
                  <a:pt x="5114925" y="4086225"/>
                </a:lnTo>
                <a:lnTo>
                  <a:pt x="4819650" y="3133725"/>
                </a:lnTo>
                <a:lnTo>
                  <a:pt x="4572000" y="2705100"/>
                </a:lnTo>
                <a:lnTo>
                  <a:pt x="4657725" y="2400300"/>
                </a:lnTo>
                <a:lnTo>
                  <a:pt x="5019675" y="2933700"/>
                </a:lnTo>
                <a:lnTo>
                  <a:pt x="5743575" y="4029075"/>
                </a:lnTo>
                <a:lnTo>
                  <a:pt x="6057900" y="4619625"/>
                </a:lnTo>
                <a:lnTo>
                  <a:pt x="6581775" y="3990975"/>
                </a:lnTo>
                <a:lnTo>
                  <a:pt x="6400800" y="2933700"/>
                </a:lnTo>
                <a:lnTo>
                  <a:pt x="5867400" y="2047875"/>
                </a:lnTo>
                <a:lnTo>
                  <a:pt x="5153025" y="1771650"/>
                </a:lnTo>
                <a:lnTo>
                  <a:pt x="4429125" y="1771650"/>
                </a:lnTo>
                <a:lnTo>
                  <a:pt x="4924425" y="1333500"/>
                </a:lnTo>
                <a:lnTo>
                  <a:pt x="6543675" y="1104900"/>
                </a:lnTo>
                <a:lnTo>
                  <a:pt x="5524500" y="209550"/>
                </a:lnTo>
                <a:lnTo>
                  <a:pt x="4000500" y="438150"/>
                </a:lnTo>
                <a:lnTo>
                  <a:pt x="3524250" y="1352550"/>
                </a:lnTo>
                <a:lnTo>
                  <a:pt x="3657600" y="17716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658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50" y="95250"/>
            <a:ext cx="8582025" cy="6553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855" y="572875"/>
            <a:ext cx="1547301" cy="19282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43" y="2558821"/>
            <a:ext cx="1547301" cy="1928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61" y="1035404"/>
            <a:ext cx="1547301" cy="19282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80" y="1170665"/>
            <a:ext cx="1547301" cy="19282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765" y="457468"/>
            <a:ext cx="1547301" cy="19282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1" y="3098911"/>
            <a:ext cx="1547301" cy="19282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73" y="4386667"/>
            <a:ext cx="1547301" cy="19282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30" y="4717087"/>
            <a:ext cx="1547301" cy="19282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30" y="4524034"/>
            <a:ext cx="1547301" cy="19282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011" y="2877804"/>
            <a:ext cx="1547301" cy="192824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60" y="4578909"/>
            <a:ext cx="1547301" cy="19282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07" y="2558821"/>
            <a:ext cx="1547301" cy="19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06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056152" y="-445532"/>
            <a:ext cx="6014479" cy="7500512"/>
            <a:chOff x="3056152" y="-445532"/>
            <a:chExt cx="6014479" cy="7500512"/>
          </a:xfrm>
        </p:grpSpPr>
        <p:sp>
          <p:nvSpPr>
            <p:cNvPr id="5" name="자유형 4"/>
            <p:cNvSpPr/>
            <p:nvPr/>
          </p:nvSpPr>
          <p:spPr>
            <a:xfrm rot="16200000">
              <a:off x="2313136" y="297484"/>
              <a:ext cx="7500512" cy="6014479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tx1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 rot="19175193">
              <a:off x="4175143" y="599392"/>
              <a:ext cx="2288776" cy="3998270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 rot="19175193">
              <a:off x="5782811" y="3514059"/>
              <a:ext cx="1952143" cy="2759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 rot="19175193">
              <a:off x="3634137" y="2901882"/>
              <a:ext cx="4098087" cy="2760315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9175193">
              <a:off x="5236158" y="1378578"/>
              <a:ext cx="3455973" cy="2845411"/>
            </a:xfrm>
            <a:custGeom>
              <a:avLst/>
              <a:gdLst>
                <a:gd name="connsiteX0" fmla="*/ 2754167 w 8372664"/>
                <a:gd name="connsiteY0" fmla="*/ 0 h 6713838"/>
                <a:gd name="connsiteX1" fmla="*/ 2465842 w 8372664"/>
                <a:gd name="connsiteY1" fmla="*/ 8238 h 6713838"/>
                <a:gd name="connsiteX2" fmla="*/ 2416415 w 8372664"/>
                <a:gd name="connsiteY2" fmla="*/ 16476 h 6713838"/>
                <a:gd name="connsiteX3" fmla="*/ 2358751 w 8372664"/>
                <a:gd name="connsiteY3" fmla="*/ 24713 h 6713838"/>
                <a:gd name="connsiteX4" fmla="*/ 2202232 w 8372664"/>
                <a:gd name="connsiteY4" fmla="*/ 74140 h 6713838"/>
                <a:gd name="connsiteX5" fmla="*/ 2161042 w 8372664"/>
                <a:gd name="connsiteY5" fmla="*/ 98854 h 6713838"/>
                <a:gd name="connsiteX6" fmla="*/ 2086902 w 8372664"/>
                <a:gd name="connsiteY6" fmla="*/ 148281 h 6713838"/>
                <a:gd name="connsiteX7" fmla="*/ 2053951 w 8372664"/>
                <a:gd name="connsiteY7" fmla="*/ 197708 h 6713838"/>
                <a:gd name="connsiteX8" fmla="*/ 2029237 w 8372664"/>
                <a:gd name="connsiteY8" fmla="*/ 280086 h 6713838"/>
                <a:gd name="connsiteX9" fmla="*/ 2020999 w 8372664"/>
                <a:gd name="connsiteY9" fmla="*/ 329513 h 6713838"/>
                <a:gd name="connsiteX10" fmla="*/ 1955096 w 8372664"/>
                <a:gd name="connsiteY10" fmla="*/ 461319 h 6713838"/>
                <a:gd name="connsiteX11" fmla="*/ 1897432 w 8372664"/>
                <a:gd name="connsiteY11" fmla="*/ 543697 h 6713838"/>
                <a:gd name="connsiteX12" fmla="*/ 1864480 w 8372664"/>
                <a:gd name="connsiteY12" fmla="*/ 568411 h 6713838"/>
                <a:gd name="connsiteX13" fmla="*/ 1823291 w 8372664"/>
                <a:gd name="connsiteY13" fmla="*/ 593124 h 6713838"/>
                <a:gd name="connsiteX14" fmla="*/ 1707961 w 8372664"/>
                <a:gd name="connsiteY14" fmla="*/ 626076 h 6713838"/>
                <a:gd name="connsiteX15" fmla="*/ 1658534 w 8372664"/>
                <a:gd name="connsiteY15" fmla="*/ 634313 h 6713838"/>
                <a:gd name="connsiteX16" fmla="*/ 1460826 w 8372664"/>
                <a:gd name="connsiteY16" fmla="*/ 642551 h 6713838"/>
                <a:gd name="connsiteX17" fmla="*/ 1353734 w 8372664"/>
                <a:gd name="connsiteY17" fmla="*/ 675503 h 6713838"/>
                <a:gd name="connsiteX18" fmla="*/ 1238405 w 8372664"/>
                <a:gd name="connsiteY18" fmla="*/ 733167 h 6713838"/>
                <a:gd name="connsiteX19" fmla="*/ 1172502 w 8372664"/>
                <a:gd name="connsiteY19" fmla="*/ 782594 h 6713838"/>
                <a:gd name="connsiteX20" fmla="*/ 1106599 w 8372664"/>
                <a:gd name="connsiteY20" fmla="*/ 815546 h 6713838"/>
                <a:gd name="connsiteX21" fmla="*/ 1057172 w 8372664"/>
                <a:gd name="connsiteY21" fmla="*/ 864973 h 6713838"/>
                <a:gd name="connsiteX22" fmla="*/ 1007745 w 8372664"/>
                <a:gd name="connsiteY22" fmla="*/ 906162 h 6713838"/>
                <a:gd name="connsiteX23" fmla="*/ 974794 w 8372664"/>
                <a:gd name="connsiteY23" fmla="*/ 955589 h 6713838"/>
                <a:gd name="connsiteX24" fmla="*/ 941842 w 8372664"/>
                <a:gd name="connsiteY24" fmla="*/ 988540 h 6713838"/>
                <a:gd name="connsiteX25" fmla="*/ 933605 w 8372664"/>
                <a:gd name="connsiteY25" fmla="*/ 1046205 h 6713838"/>
                <a:gd name="connsiteX26" fmla="*/ 925367 w 8372664"/>
                <a:gd name="connsiteY26" fmla="*/ 1087394 h 6713838"/>
                <a:gd name="connsiteX27" fmla="*/ 917129 w 8372664"/>
                <a:gd name="connsiteY27" fmla="*/ 1136821 h 6713838"/>
                <a:gd name="connsiteX28" fmla="*/ 908891 w 8372664"/>
                <a:gd name="connsiteY28" fmla="*/ 1532238 h 6713838"/>
                <a:gd name="connsiteX29" fmla="*/ 884178 w 8372664"/>
                <a:gd name="connsiteY29" fmla="*/ 1589903 h 6713838"/>
                <a:gd name="connsiteX30" fmla="*/ 793561 w 8372664"/>
                <a:gd name="connsiteY30" fmla="*/ 1729946 h 6713838"/>
                <a:gd name="connsiteX31" fmla="*/ 752372 w 8372664"/>
                <a:gd name="connsiteY31" fmla="*/ 1787611 h 6713838"/>
                <a:gd name="connsiteX32" fmla="*/ 727659 w 8372664"/>
                <a:gd name="connsiteY32" fmla="*/ 1828800 h 6713838"/>
                <a:gd name="connsiteX33" fmla="*/ 645280 w 8372664"/>
                <a:gd name="connsiteY33" fmla="*/ 1935892 h 6713838"/>
                <a:gd name="connsiteX34" fmla="*/ 620567 w 8372664"/>
                <a:gd name="connsiteY34" fmla="*/ 1952367 h 6713838"/>
                <a:gd name="connsiteX35" fmla="*/ 562902 w 8372664"/>
                <a:gd name="connsiteY35" fmla="*/ 2018270 h 6713838"/>
                <a:gd name="connsiteX36" fmla="*/ 472286 w 8372664"/>
                <a:gd name="connsiteY36" fmla="*/ 2100649 h 6713838"/>
                <a:gd name="connsiteX37" fmla="*/ 447572 w 8372664"/>
                <a:gd name="connsiteY37" fmla="*/ 2117124 h 6713838"/>
                <a:gd name="connsiteX38" fmla="*/ 406383 w 8372664"/>
                <a:gd name="connsiteY38" fmla="*/ 2174789 h 6713838"/>
                <a:gd name="connsiteX39" fmla="*/ 340480 w 8372664"/>
                <a:gd name="connsiteY39" fmla="*/ 2240692 h 6713838"/>
                <a:gd name="connsiteX40" fmla="*/ 200437 w 8372664"/>
                <a:gd name="connsiteY40" fmla="*/ 2405449 h 6713838"/>
                <a:gd name="connsiteX41" fmla="*/ 167486 w 8372664"/>
                <a:gd name="connsiteY41" fmla="*/ 2463113 h 6713838"/>
                <a:gd name="connsiteX42" fmla="*/ 159248 w 8372664"/>
                <a:gd name="connsiteY42" fmla="*/ 2487827 h 6713838"/>
                <a:gd name="connsiteX43" fmla="*/ 142772 w 8372664"/>
                <a:gd name="connsiteY43" fmla="*/ 2545492 h 6713838"/>
                <a:gd name="connsiteX44" fmla="*/ 134534 w 8372664"/>
                <a:gd name="connsiteY44" fmla="*/ 3064476 h 6713838"/>
                <a:gd name="connsiteX45" fmla="*/ 118059 w 8372664"/>
                <a:gd name="connsiteY45" fmla="*/ 3155092 h 6713838"/>
                <a:gd name="connsiteX46" fmla="*/ 93345 w 8372664"/>
                <a:gd name="connsiteY46" fmla="*/ 3270421 h 6713838"/>
                <a:gd name="connsiteX47" fmla="*/ 68632 w 8372664"/>
                <a:gd name="connsiteY47" fmla="*/ 3385751 h 6713838"/>
                <a:gd name="connsiteX48" fmla="*/ 52156 w 8372664"/>
                <a:gd name="connsiteY48" fmla="*/ 3501081 h 6713838"/>
                <a:gd name="connsiteX49" fmla="*/ 19205 w 8372664"/>
                <a:gd name="connsiteY49" fmla="*/ 3624649 h 6713838"/>
                <a:gd name="connsiteX50" fmla="*/ 10967 w 8372664"/>
                <a:gd name="connsiteY50" fmla="*/ 3863546 h 6713838"/>
                <a:gd name="connsiteX51" fmla="*/ 183961 w 8372664"/>
                <a:gd name="connsiteY51" fmla="*/ 4036540 h 6713838"/>
                <a:gd name="connsiteX52" fmla="*/ 208675 w 8372664"/>
                <a:gd name="connsiteY52" fmla="*/ 4044778 h 6713838"/>
                <a:gd name="connsiteX53" fmla="*/ 225151 w 8372664"/>
                <a:gd name="connsiteY53" fmla="*/ 4069492 h 6713838"/>
                <a:gd name="connsiteX54" fmla="*/ 447572 w 8372664"/>
                <a:gd name="connsiteY54" fmla="*/ 4184821 h 6713838"/>
                <a:gd name="connsiteX55" fmla="*/ 554664 w 8372664"/>
                <a:gd name="connsiteY55" fmla="*/ 4267200 h 6713838"/>
                <a:gd name="connsiteX56" fmla="*/ 546426 w 8372664"/>
                <a:gd name="connsiteY56" fmla="*/ 4349578 h 6713838"/>
                <a:gd name="connsiteX57" fmla="*/ 529951 w 8372664"/>
                <a:gd name="connsiteY57" fmla="*/ 4407243 h 6713838"/>
                <a:gd name="connsiteX58" fmla="*/ 513475 w 8372664"/>
                <a:gd name="connsiteY58" fmla="*/ 4473146 h 6713838"/>
                <a:gd name="connsiteX59" fmla="*/ 521713 w 8372664"/>
                <a:gd name="connsiteY59" fmla="*/ 4926227 h 6713838"/>
                <a:gd name="connsiteX60" fmla="*/ 620567 w 8372664"/>
                <a:gd name="connsiteY60" fmla="*/ 5165124 h 6713838"/>
                <a:gd name="connsiteX61" fmla="*/ 752372 w 8372664"/>
                <a:gd name="connsiteY61" fmla="*/ 5346357 h 6713838"/>
                <a:gd name="connsiteX62" fmla="*/ 777086 w 8372664"/>
                <a:gd name="connsiteY62" fmla="*/ 5362832 h 6713838"/>
                <a:gd name="connsiteX63" fmla="*/ 900653 w 8372664"/>
                <a:gd name="connsiteY63" fmla="*/ 5461686 h 6713838"/>
                <a:gd name="connsiteX64" fmla="*/ 999507 w 8372664"/>
                <a:gd name="connsiteY64" fmla="*/ 5502876 h 6713838"/>
                <a:gd name="connsiteX65" fmla="*/ 1073648 w 8372664"/>
                <a:gd name="connsiteY65" fmla="*/ 5544065 h 6713838"/>
                <a:gd name="connsiteX66" fmla="*/ 1188978 w 8372664"/>
                <a:gd name="connsiteY66" fmla="*/ 5585254 h 6713838"/>
                <a:gd name="connsiteX67" fmla="*/ 1370210 w 8372664"/>
                <a:gd name="connsiteY67" fmla="*/ 5667632 h 6713838"/>
                <a:gd name="connsiteX68" fmla="*/ 1510253 w 8372664"/>
                <a:gd name="connsiteY68" fmla="*/ 5700584 h 6713838"/>
                <a:gd name="connsiteX69" fmla="*/ 1543205 w 8372664"/>
                <a:gd name="connsiteY69" fmla="*/ 5708821 h 6713838"/>
                <a:gd name="connsiteX70" fmla="*/ 1567918 w 8372664"/>
                <a:gd name="connsiteY70" fmla="*/ 5717059 h 6713838"/>
                <a:gd name="connsiteX71" fmla="*/ 1650296 w 8372664"/>
                <a:gd name="connsiteY71" fmla="*/ 5733535 h 6713838"/>
                <a:gd name="connsiteX72" fmla="*/ 1683248 w 8372664"/>
                <a:gd name="connsiteY72" fmla="*/ 5741773 h 6713838"/>
                <a:gd name="connsiteX73" fmla="*/ 1732675 w 8372664"/>
                <a:gd name="connsiteY73" fmla="*/ 5750011 h 6713838"/>
                <a:gd name="connsiteX74" fmla="*/ 1856242 w 8372664"/>
                <a:gd name="connsiteY74" fmla="*/ 5774724 h 6713838"/>
                <a:gd name="connsiteX75" fmla="*/ 1880956 w 8372664"/>
                <a:gd name="connsiteY75" fmla="*/ 5782962 h 6713838"/>
                <a:gd name="connsiteX76" fmla="*/ 1971572 w 8372664"/>
                <a:gd name="connsiteY76" fmla="*/ 5807676 h 6713838"/>
                <a:gd name="connsiteX77" fmla="*/ 2029237 w 8372664"/>
                <a:gd name="connsiteY77" fmla="*/ 5815913 h 6713838"/>
                <a:gd name="connsiteX78" fmla="*/ 2144567 w 8372664"/>
                <a:gd name="connsiteY78" fmla="*/ 5898292 h 6713838"/>
                <a:gd name="connsiteX79" fmla="*/ 2169280 w 8372664"/>
                <a:gd name="connsiteY79" fmla="*/ 5914767 h 6713838"/>
                <a:gd name="connsiteX80" fmla="*/ 2226945 w 8372664"/>
                <a:gd name="connsiteY80" fmla="*/ 5980670 h 6713838"/>
                <a:gd name="connsiteX81" fmla="*/ 2276372 w 8372664"/>
                <a:gd name="connsiteY81" fmla="*/ 6013621 h 6713838"/>
                <a:gd name="connsiteX82" fmla="*/ 2334037 w 8372664"/>
                <a:gd name="connsiteY82" fmla="*/ 6054811 h 6713838"/>
                <a:gd name="connsiteX83" fmla="*/ 2416415 w 8372664"/>
                <a:gd name="connsiteY83" fmla="*/ 6087762 h 6713838"/>
                <a:gd name="connsiteX84" fmla="*/ 2457605 w 8372664"/>
                <a:gd name="connsiteY84" fmla="*/ 6096000 h 6713838"/>
                <a:gd name="connsiteX85" fmla="*/ 2482318 w 8372664"/>
                <a:gd name="connsiteY85" fmla="*/ 6104238 h 6713838"/>
                <a:gd name="connsiteX86" fmla="*/ 2539983 w 8372664"/>
                <a:gd name="connsiteY86" fmla="*/ 6120713 h 6713838"/>
                <a:gd name="connsiteX87" fmla="*/ 2622361 w 8372664"/>
                <a:gd name="connsiteY87" fmla="*/ 6137189 h 6713838"/>
                <a:gd name="connsiteX88" fmla="*/ 2647075 w 8372664"/>
                <a:gd name="connsiteY88" fmla="*/ 6145427 h 6713838"/>
                <a:gd name="connsiteX89" fmla="*/ 2721215 w 8372664"/>
                <a:gd name="connsiteY89" fmla="*/ 6153665 h 6713838"/>
                <a:gd name="connsiteX90" fmla="*/ 2770642 w 8372664"/>
                <a:gd name="connsiteY90" fmla="*/ 6161903 h 6713838"/>
                <a:gd name="connsiteX91" fmla="*/ 2902448 w 8372664"/>
                <a:gd name="connsiteY91" fmla="*/ 6178378 h 6713838"/>
                <a:gd name="connsiteX92" fmla="*/ 3075442 w 8372664"/>
                <a:gd name="connsiteY92" fmla="*/ 6203092 h 6713838"/>
                <a:gd name="connsiteX93" fmla="*/ 3174296 w 8372664"/>
                <a:gd name="connsiteY93" fmla="*/ 6227805 h 6713838"/>
                <a:gd name="connsiteX94" fmla="*/ 3281388 w 8372664"/>
                <a:gd name="connsiteY94" fmla="*/ 6252519 h 6713838"/>
                <a:gd name="connsiteX95" fmla="*/ 3421432 w 8372664"/>
                <a:gd name="connsiteY95" fmla="*/ 6293708 h 6713838"/>
                <a:gd name="connsiteX96" fmla="*/ 3479096 w 8372664"/>
                <a:gd name="connsiteY96" fmla="*/ 6301946 h 6713838"/>
                <a:gd name="connsiteX97" fmla="*/ 3503810 w 8372664"/>
                <a:gd name="connsiteY97" fmla="*/ 6310184 h 6713838"/>
                <a:gd name="connsiteX98" fmla="*/ 3874513 w 8372664"/>
                <a:gd name="connsiteY98" fmla="*/ 6310184 h 6713838"/>
                <a:gd name="connsiteX99" fmla="*/ 4286405 w 8372664"/>
                <a:gd name="connsiteY99" fmla="*/ 6318421 h 6713838"/>
                <a:gd name="connsiteX100" fmla="*/ 4319356 w 8372664"/>
                <a:gd name="connsiteY100" fmla="*/ 6326659 h 6713838"/>
                <a:gd name="connsiteX101" fmla="*/ 4434686 w 8372664"/>
                <a:gd name="connsiteY101" fmla="*/ 6343135 h 6713838"/>
                <a:gd name="connsiteX102" fmla="*/ 4459399 w 8372664"/>
                <a:gd name="connsiteY102" fmla="*/ 6351373 h 6713838"/>
                <a:gd name="connsiteX103" fmla="*/ 4698296 w 8372664"/>
                <a:gd name="connsiteY103" fmla="*/ 6367849 h 6713838"/>
                <a:gd name="connsiteX104" fmla="*/ 4739486 w 8372664"/>
                <a:gd name="connsiteY104" fmla="*/ 6409038 h 6713838"/>
                <a:gd name="connsiteX105" fmla="*/ 4764199 w 8372664"/>
                <a:gd name="connsiteY105" fmla="*/ 6425513 h 6713838"/>
                <a:gd name="connsiteX106" fmla="*/ 4797151 w 8372664"/>
                <a:gd name="connsiteY106" fmla="*/ 6450227 h 6713838"/>
                <a:gd name="connsiteX107" fmla="*/ 4846578 w 8372664"/>
                <a:gd name="connsiteY107" fmla="*/ 6507892 h 6713838"/>
                <a:gd name="connsiteX108" fmla="*/ 4887767 w 8372664"/>
                <a:gd name="connsiteY108" fmla="*/ 6532605 h 6713838"/>
                <a:gd name="connsiteX109" fmla="*/ 4904242 w 8372664"/>
                <a:gd name="connsiteY109" fmla="*/ 6557319 h 6713838"/>
                <a:gd name="connsiteX110" fmla="*/ 4920718 w 8372664"/>
                <a:gd name="connsiteY110" fmla="*/ 6590270 h 6713838"/>
                <a:gd name="connsiteX111" fmla="*/ 4970145 w 8372664"/>
                <a:gd name="connsiteY111" fmla="*/ 6656173 h 6713838"/>
                <a:gd name="connsiteX112" fmla="*/ 4986621 w 8372664"/>
                <a:gd name="connsiteY112" fmla="*/ 6680886 h 6713838"/>
                <a:gd name="connsiteX113" fmla="*/ 5052523 w 8372664"/>
                <a:gd name="connsiteY113" fmla="*/ 6713838 h 6713838"/>
                <a:gd name="connsiteX114" fmla="*/ 5225518 w 8372664"/>
                <a:gd name="connsiteY114" fmla="*/ 6705600 h 6713838"/>
                <a:gd name="connsiteX115" fmla="*/ 5266707 w 8372664"/>
                <a:gd name="connsiteY115" fmla="*/ 6697362 h 6713838"/>
                <a:gd name="connsiteX116" fmla="*/ 5324372 w 8372664"/>
                <a:gd name="connsiteY116" fmla="*/ 6689124 h 6713838"/>
                <a:gd name="connsiteX117" fmla="*/ 5373799 w 8372664"/>
                <a:gd name="connsiteY117" fmla="*/ 6664411 h 6713838"/>
                <a:gd name="connsiteX118" fmla="*/ 5390275 w 8372664"/>
                <a:gd name="connsiteY118" fmla="*/ 6639697 h 6713838"/>
                <a:gd name="connsiteX119" fmla="*/ 5423226 w 8372664"/>
                <a:gd name="connsiteY119" fmla="*/ 6631459 h 6713838"/>
                <a:gd name="connsiteX120" fmla="*/ 5489129 w 8372664"/>
                <a:gd name="connsiteY120" fmla="*/ 6606746 h 6713838"/>
                <a:gd name="connsiteX121" fmla="*/ 5522080 w 8372664"/>
                <a:gd name="connsiteY121" fmla="*/ 6590270 h 6713838"/>
                <a:gd name="connsiteX122" fmla="*/ 5686837 w 8372664"/>
                <a:gd name="connsiteY122" fmla="*/ 6516130 h 6713838"/>
                <a:gd name="connsiteX123" fmla="*/ 5777453 w 8372664"/>
                <a:gd name="connsiteY123" fmla="*/ 6483178 h 6713838"/>
                <a:gd name="connsiteX124" fmla="*/ 5843356 w 8372664"/>
                <a:gd name="connsiteY124" fmla="*/ 6433751 h 6713838"/>
                <a:gd name="connsiteX125" fmla="*/ 5966923 w 8372664"/>
                <a:gd name="connsiteY125" fmla="*/ 6318421 h 6713838"/>
                <a:gd name="connsiteX126" fmla="*/ 6024588 w 8372664"/>
                <a:gd name="connsiteY126" fmla="*/ 6244281 h 6713838"/>
                <a:gd name="connsiteX127" fmla="*/ 6247010 w 8372664"/>
                <a:gd name="connsiteY127" fmla="*/ 6079524 h 6713838"/>
                <a:gd name="connsiteX128" fmla="*/ 6296437 w 8372664"/>
                <a:gd name="connsiteY128" fmla="*/ 6021859 h 6713838"/>
                <a:gd name="connsiteX129" fmla="*/ 6469432 w 8372664"/>
                <a:gd name="connsiteY129" fmla="*/ 5766486 h 6713838"/>
                <a:gd name="connsiteX130" fmla="*/ 6592999 w 8372664"/>
                <a:gd name="connsiteY130" fmla="*/ 5651157 h 6713838"/>
                <a:gd name="connsiteX131" fmla="*/ 6996653 w 8372664"/>
                <a:gd name="connsiteY131" fmla="*/ 5461686 h 6713838"/>
                <a:gd name="connsiteX132" fmla="*/ 7194361 w 8372664"/>
                <a:gd name="connsiteY132" fmla="*/ 5453449 h 6713838"/>
                <a:gd name="connsiteX133" fmla="*/ 7252026 w 8372664"/>
                <a:gd name="connsiteY133" fmla="*/ 5445211 h 6713838"/>
                <a:gd name="connsiteX134" fmla="*/ 7317929 w 8372664"/>
                <a:gd name="connsiteY134" fmla="*/ 5420497 h 6713838"/>
                <a:gd name="connsiteX135" fmla="*/ 7466210 w 8372664"/>
                <a:gd name="connsiteY135" fmla="*/ 5329881 h 6713838"/>
                <a:gd name="connsiteX136" fmla="*/ 7556826 w 8372664"/>
                <a:gd name="connsiteY136" fmla="*/ 5239265 h 6713838"/>
                <a:gd name="connsiteX137" fmla="*/ 7565064 w 8372664"/>
                <a:gd name="connsiteY137" fmla="*/ 5214551 h 6713838"/>
                <a:gd name="connsiteX138" fmla="*/ 7581540 w 8372664"/>
                <a:gd name="connsiteY138" fmla="*/ 5173362 h 6713838"/>
                <a:gd name="connsiteX139" fmla="*/ 7614491 w 8372664"/>
                <a:gd name="connsiteY139" fmla="*/ 5049794 h 6713838"/>
                <a:gd name="connsiteX140" fmla="*/ 7639205 w 8372664"/>
                <a:gd name="connsiteY140" fmla="*/ 4885038 h 6713838"/>
                <a:gd name="connsiteX141" fmla="*/ 7680394 w 8372664"/>
                <a:gd name="connsiteY141" fmla="*/ 4712043 h 6713838"/>
                <a:gd name="connsiteX142" fmla="*/ 7713345 w 8372664"/>
                <a:gd name="connsiteY142" fmla="*/ 4604951 h 6713838"/>
                <a:gd name="connsiteX143" fmla="*/ 7762772 w 8372664"/>
                <a:gd name="connsiteY143" fmla="*/ 4539049 h 6713838"/>
                <a:gd name="connsiteX144" fmla="*/ 7845151 w 8372664"/>
                <a:gd name="connsiteY144" fmla="*/ 4464908 h 6713838"/>
                <a:gd name="connsiteX145" fmla="*/ 7894578 w 8372664"/>
                <a:gd name="connsiteY145" fmla="*/ 4431957 h 6713838"/>
                <a:gd name="connsiteX146" fmla="*/ 8232329 w 8372664"/>
                <a:gd name="connsiteY146" fmla="*/ 4250724 h 6713838"/>
                <a:gd name="connsiteX147" fmla="*/ 8306469 w 8372664"/>
                <a:gd name="connsiteY147" fmla="*/ 4193059 h 6713838"/>
                <a:gd name="connsiteX148" fmla="*/ 8347659 w 8372664"/>
                <a:gd name="connsiteY148" fmla="*/ 4143632 h 6713838"/>
                <a:gd name="connsiteX149" fmla="*/ 8355896 w 8372664"/>
                <a:gd name="connsiteY149" fmla="*/ 3880021 h 6713838"/>
                <a:gd name="connsiteX150" fmla="*/ 8298232 w 8372664"/>
                <a:gd name="connsiteY150" fmla="*/ 3739978 h 6713838"/>
                <a:gd name="connsiteX151" fmla="*/ 8248805 w 8372664"/>
                <a:gd name="connsiteY151" fmla="*/ 3665838 h 6713838"/>
                <a:gd name="connsiteX152" fmla="*/ 8026383 w 8372664"/>
                <a:gd name="connsiteY152" fmla="*/ 3534032 h 6713838"/>
                <a:gd name="connsiteX153" fmla="*/ 7944005 w 8372664"/>
                <a:gd name="connsiteY153" fmla="*/ 3468130 h 6713838"/>
                <a:gd name="connsiteX154" fmla="*/ 7911053 w 8372664"/>
                <a:gd name="connsiteY154" fmla="*/ 3393989 h 6713838"/>
                <a:gd name="connsiteX155" fmla="*/ 7902815 w 8372664"/>
                <a:gd name="connsiteY155" fmla="*/ 3352800 h 6713838"/>
                <a:gd name="connsiteX156" fmla="*/ 7927529 w 8372664"/>
                <a:gd name="connsiteY156" fmla="*/ 3229232 h 6713838"/>
                <a:gd name="connsiteX157" fmla="*/ 7968718 w 8372664"/>
                <a:gd name="connsiteY157" fmla="*/ 3171567 h 6713838"/>
                <a:gd name="connsiteX158" fmla="*/ 8026383 w 8372664"/>
                <a:gd name="connsiteY158" fmla="*/ 3031524 h 6713838"/>
                <a:gd name="connsiteX159" fmla="*/ 8042859 w 8372664"/>
                <a:gd name="connsiteY159" fmla="*/ 2809103 h 6713838"/>
                <a:gd name="connsiteX160" fmla="*/ 8067572 w 8372664"/>
                <a:gd name="connsiteY160" fmla="*/ 2471351 h 6713838"/>
                <a:gd name="connsiteX161" fmla="*/ 8051096 w 8372664"/>
                <a:gd name="connsiteY161" fmla="*/ 2207740 h 6713838"/>
                <a:gd name="connsiteX162" fmla="*/ 8009907 w 8372664"/>
                <a:gd name="connsiteY162" fmla="*/ 2108886 h 6713838"/>
                <a:gd name="connsiteX163" fmla="*/ 7911053 w 8372664"/>
                <a:gd name="connsiteY163" fmla="*/ 1935892 h 6713838"/>
                <a:gd name="connsiteX164" fmla="*/ 7886340 w 8372664"/>
                <a:gd name="connsiteY164" fmla="*/ 1902940 h 6713838"/>
                <a:gd name="connsiteX165" fmla="*/ 7853388 w 8372664"/>
                <a:gd name="connsiteY165" fmla="*/ 1845276 h 6713838"/>
                <a:gd name="connsiteX166" fmla="*/ 7812199 w 8372664"/>
                <a:gd name="connsiteY166" fmla="*/ 1787611 h 6713838"/>
                <a:gd name="connsiteX167" fmla="*/ 7771010 w 8372664"/>
                <a:gd name="connsiteY167" fmla="*/ 1705232 h 6713838"/>
                <a:gd name="connsiteX168" fmla="*/ 7680394 w 8372664"/>
                <a:gd name="connsiteY168" fmla="*/ 1565189 h 6713838"/>
                <a:gd name="connsiteX169" fmla="*/ 7606253 w 8372664"/>
                <a:gd name="connsiteY169" fmla="*/ 1458097 h 6713838"/>
                <a:gd name="connsiteX170" fmla="*/ 7507399 w 8372664"/>
                <a:gd name="connsiteY170" fmla="*/ 1367481 h 6713838"/>
                <a:gd name="connsiteX171" fmla="*/ 7466210 w 8372664"/>
                <a:gd name="connsiteY171" fmla="*/ 1342767 h 6713838"/>
                <a:gd name="connsiteX172" fmla="*/ 7383832 w 8372664"/>
                <a:gd name="connsiteY172" fmla="*/ 1301578 h 6713838"/>
                <a:gd name="connsiteX173" fmla="*/ 7375594 w 8372664"/>
                <a:gd name="connsiteY173" fmla="*/ 1276865 h 6713838"/>
                <a:gd name="connsiteX174" fmla="*/ 7350880 w 8372664"/>
                <a:gd name="connsiteY174" fmla="*/ 1202724 h 6713838"/>
                <a:gd name="connsiteX175" fmla="*/ 7301453 w 8372664"/>
                <a:gd name="connsiteY175" fmla="*/ 1013254 h 6713838"/>
                <a:gd name="connsiteX176" fmla="*/ 7202599 w 8372664"/>
                <a:gd name="connsiteY176" fmla="*/ 906162 h 6713838"/>
                <a:gd name="connsiteX177" fmla="*/ 7046080 w 8372664"/>
                <a:gd name="connsiteY177" fmla="*/ 799070 h 6713838"/>
                <a:gd name="connsiteX178" fmla="*/ 6963702 w 8372664"/>
                <a:gd name="connsiteY178" fmla="*/ 741405 h 6713838"/>
                <a:gd name="connsiteX179" fmla="*/ 6889561 w 8372664"/>
                <a:gd name="connsiteY179" fmla="*/ 724930 h 6713838"/>
                <a:gd name="connsiteX180" fmla="*/ 6741280 w 8372664"/>
                <a:gd name="connsiteY180" fmla="*/ 675503 h 6713838"/>
                <a:gd name="connsiteX181" fmla="*/ 6584761 w 8372664"/>
                <a:gd name="connsiteY181" fmla="*/ 683740 h 6713838"/>
                <a:gd name="connsiteX182" fmla="*/ 6527096 w 8372664"/>
                <a:gd name="connsiteY182" fmla="*/ 700216 h 6713838"/>
                <a:gd name="connsiteX183" fmla="*/ 6494145 w 8372664"/>
                <a:gd name="connsiteY183" fmla="*/ 708454 h 6713838"/>
                <a:gd name="connsiteX184" fmla="*/ 6378815 w 8372664"/>
                <a:gd name="connsiteY184" fmla="*/ 700216 h 6713838"/>
                <a:gd name="connsiteX185" fmla="*/ 6312913 w 8372664"/>
                <a:gd name="connsiteY185" fmla="*/ 675503 h 6713838"/>
                <a:gd name="connsiteX186" fmla="*/ 6214059 w 8372664"/>
                <a:gd name="connsiteY186" fmla="*/ 650789 h 6713838"/>
                <a:gd name="connsiteX187" fmla="*/ 6049302 w 8372664"/>
                <a:gd name="connsiteY187" fmla="*/ 535459 h 6713838"/>
                <a:gd name="connsiteX188" fmla="*/ 5975161 w 8372664"/>
                <a:gd name="connsiteY188" fmla="*/ 486032 h 6713838"/>
                <a:gd name="connsiteX189" fmla="*/ 5909259 w 8372664"/>
                <a:gd name="connsiteY189" fmla="*/ 411892 h 6713838"/>
                <a:gd name="connsiteX190" fmla="*/ 5785691 w 8372664"/>
                <a:gd name="connsiteY190" fmla="*/ 313038 h 6713838"/>
                <a:gd name="connsiteX191" fmla="*/ 5653886 w 8372664"/>
                <a:gd name="connsiteY191" fmla="*/ 255373 h 6713838"/>
                <a:gd name="connsiteX192" fmla="*/ 5612696 w 8372664"/>
                <a:gd name="connsiteY192" fmla="*/ 238897 h 6713838"/>
                <a:gd name="connsiteX193" fmla="*/ 5538556 w 8372664"/>
                <a:gd name="connsiteY193" fmla="*/ 230659 h 6713838"/>
                <a:gd name="connsiteX194" fmla="*/ 5365561 w 8372664"/>
                <a:gd name="connsiteY194" fmla="*/ 247135 h 6713838"/>
                <a:gd name="connsiteX195" fmla="*/ 5200805 w 8372664"/>
                <a:gd name="connsiteY195" fmla="*/ 296562 h 6713838"/>
                <a:gd name="connsiteX196" fmla="*/ 5027810 w 8372664"/>
                <a:gd name="connsiteY196" fmla="*/ 313038 h 6713838"/>
                <a:gd name="connsiteX197" fmla="*/ 4863053 w 8372664"/>
                <a:gd name="connsiteY197" fmla="*/ 304800 h 6713838"/>
                <a:gd name="connsiteX198" fmla="*/ 4805388 w 8372664"/>
                <a:gd name="connsiteY198" fmla="*/ 271849 h 6713838"/>
                <a:gd name="connsiteX199" fmla="*/ 4747723 w 8372664"/>
                <a:gd name="connsiteY199" fmla="*/ 247135 h 6713838"/>
                <a:gd name="connsiteX200" fmla="*/ 4451161 w 8372664"/>
                <a:gd name="connsiteY200" fmla="*/ 172994 h 6713838"/>
                <a:gd name="connsiteX201" fmla="*/ 4327594 w 8372664"/>
                <a:gd name="connsiteY201" fmla="*/ 131805 h 6713838"/>
                <a:gd name="connsiteX202" fmla="*/ 4269929 w 8372664"/>
                <a:gd name="connsiteY202" fmla="*/ 115330 h 6713838"/>
                <a:gd name="connsiteX203" fmla="*/ 4228740 w 8372664"/>
                <a:gd name="connsiteY203" fmla="*/ 98854 h 6713838"/>
                <a:gd name="connsiteX204" fmla="*/ 4154599 w 8372664"/>
                <a:gd name="connsiteY204" fmla="*/ 90616 h 6713838"/>
                <a:gd name="connsiteX205" fmla="*/ 4080459 w 8372664"/>
                <a:gd name="connsiteY205" fmla="*/ 131805 h 6713838"/>
                <a:gd name="connsiteX206" fmla="*/ 3998080 w 8372664"/>
                <a:gd name="connsiteY206" fmla="*/ 189470 h 6713838"/>
                <a:gd name="connsiteX207" fmla="*/ 3956891 w 8372664"/>
                <a:gd name="connsiteY207" fmla="*/ 205946 h 6713838"/>
                <a:gd name="connsiteX208" fmla="*/ 3899226 w 8372664"/>
                <a:gd name="connsiteY208" fmla="*/ 238897 h 6713838"/>
                <a:gd name="connsiteX209" fmla="*/ 3833323 w 8372664"/>
                <a:gd name="connsiteY209" fmla="*/ 247135 h 6713838"/>
                <a:gd name="connsiteX210" fmla="*/ 3808610 w 8372664"/>
                <a:gd name="connsiteY210" fmla="*/ 255373 h 6713838"/>
                <a:gd name="connsiteX211" fmla="*/ 3783896 w 8372664"/>
                <a:gd name="connsiteY211" fmla="*/ 271849 h 6713838"/>
                <a:gd name="connsiteX212" fmla="*/ 3717994 w 8372664"/>
                <a:gd name="connsiteY212" fmla="*/ 321276 h 6713838"/>
                <a:gd name="connsiteX213" fmla="*/ 3693280 w 8372664"/>
                <a:gd name="connsiteY213" fmla="*/ 337751 h 6713838"/>
                <a:gd name="connsiteX214" fmla="*/ 3750945 w 8372664"/>
                <a:gd name="connsiteY214" fmla="*/ 313038 h 6713838"/>
                <a:gd name="connsiteX215" fmla="*/ 3783896 w 8372664"/>
                <a:gd name="connsiteY215" fmla="*/ 255373 h 6713838"/>
                <a:gd name="connsiteX216" fmla="*/ 3808610 w 8372664"/>
                <a:gd name="connsiteY216" fmla="*/ 189470 h 6713838"/>
                <a:gd name="connsiteX217" fmla="*/ 3866275 w 8372664"/>
                <a:gd name="connsiteY217" fmla="*/ 131805 h 6713838"/>
                <a:gd name="connsiteX218" fmla="*/ 3841561 w 8372664"/>
                <a:gd name="connsiteY218" fmla="*/ 164757 h 6713838"/>
                <a:gd name="connsiteX219" fmla="*/ 3833323 w 8372664"/>
                <a:gd name="connsiteY219" fmla="*/ 205946 h 6713838"/>
                <a:gd name="connsiteX220" fmla="*/ 3965129 w 8372664"/>
                <a:gd name="connsiteY220" fmla="*/ 378940 h 6713838"/>
                <a:gd name="connsiteX221" fmla="*/ 3965129 w 8372664"/>
                <a:gd name="connsiteY221" fmla="*/ 617838 h 6713838"/>
                <a:gd name="connsiteX222" fmla="*/ 3940415 w 8372664"/>
                <a:gd name="connsiteY222" fmla="*/ 609600 h 6713838"/>
                <a:gd name="connsiteX223" fmla="*/ 3726232 w 8372664"/>
                <a:gd name="connsiteY223" fmla="*/ 477794 h 6713838"/>
                <a:gd name="connsiteX224" fmla="*/ 3561475 w 8372664"/>
                <a:gd name="connsiteY224" fmla="*/ 370703 h 6713838"/>
                <a:gd name="connsiteX225" fmla="*/ 3503810 w 8372664"/>
                <a:gd name="connsiteY225" fmla="*/ 345989 h 6713838"/>
                <a:gd name="connsiteX226" fmla="*/ 3347291 w 8372664"/>
                <a:gd name="connsiteY226" fmla="*/ 329513 h 6713838"/>
                <a:gd name="connsiteX227" fmla="*/ 3273151 w 8372664"/>
                <a:gd name="connsiteY227" fmla="*/ 313038 h 6713838"/>
                <a:gd name="connsiteX228" fmla="*/ 3190772 w 8372664"/>
                <a:gd name="connsiteY228" fmla="*/ 296562 h 6713838"/>
                <a:gd name="connsiteX229" fmla="*/ 3116632 w 8372664"/>
                <a:gd name="connsiteY229" fmla="*/ 313038 h 6713838"/>
                <a:gd name="connsiteX230" fmla="*/ 3067205 w 8372664"/>
                <a:gd name="connsiteY230" fmla="*/ 337751 h 6713838"/>
                <a:gd name="connsiteX231" fmla="*/ 2993064 w 8372664"/>
                <a:gd name="connsiteY231" fmla="*/ 271849 h 6713838"/>
                <a:gd name="connsiteX232" fmla="*/ 2960113 w 8372664"/>
                <a:gd name="connsiteY232" fmla="*/ 205946 h 6713838"/>
                <a:gd name="connsiteX233" fmla="*/ 2951875 w 8372664"/>
                <a:gd name="connsiteY233" fmla="*/ 172994 h 6713838"/>
                <a:gd name="connsiteX234" fmla="*/ 2918923 w 8372664"/>
                <a:gd name="connsiteY234" fmla="*/ 131805 h 6713838"/>
                <a:gd name="connsiteX235" fmla="*/ 2902448 w 8372664"/>
                <a:gd name="connsiteY235" fmla="*/ 74140 h 6713838"/>
                <a:gd name="connsiteX236" fmla="*/ 2853021 w 8372664"/>
                <a:gd name="connsiteY236" fmla="*/ 49427 h 6713838"/>
                <a:gd name="connsiteX237" fmla="*/ 2828307 w 8372664"/>
                <a:gd name="connsiteY237" fmla="*/ 32951 h 6713838"/>
                <a:gd name="connsiteX238" fmla="*/ 2803594 w 8372664"/>
                <a:gd name="connsiteY238" fmla="*/ 8238 h 6713838"/>
                <a:gd name="connsiteX239" fmla="*/ 2754167 w 8372664"/>
                <a:gd name="connsiteY239" fmla="*/ 0 h 671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8372664" h="6713838">
                  <a:moveTo>
                    <a:pt x="2754167" y="0"/>
                  </a:moveTo>
                  <a:cubicBezTo>
                    <a:pt x="2697875" y="0"/>
                    <a:pt x="2561875" y="3553"/>
                    <a:pt x="2465842" y="8238"/>
                  </a:cubicBezTo>
                  <a:cubicBezTo>
                    <a:pt x="2449159" y="9052"/>
                    <a:pt x="2432924" y="13936"/>
                    <a:pt x="2416415" y="16476"/>
                  </a:cubicBezTo>
                  <a:cubicBezTo>
                    <a:pt x="2397224" y="19428"/>
                    <a:pt x="2377972" y="21967"/>
                    <a:pt x="2358751" y="24713"/>
                  </a:cubicBezTo>
                  <a:cubicBezTo>
                    <a:pt x="2240931" y="63987"/>
                    <a:pt x="2293294" y="48123"/>
                    <a:pt x="2202232" y="74140"/>
                  </a:cubicBezTo>
                  <a:cubicBezTo>
                    <a:pt x="2188502" y="82378"/>
                    <a:pt x="2175099" y="91187"/>
                    <a:pt x="2161042" y="98854"/>
                  </a:cubicBezTo>
                  <a:cubicBezTo>
                    <a:pt x="2120548" y="120942"/>
                    <a:pt x="2112400" y="115497"/>
                    <a:pt x="2086902" y="148281"/>
                  </a:cubicBezTo>
                  <a:cubicBezTo>
                    <a:pt x="2074745" y="163911"/>
                    <a:pt x="2060213" y="178923"/>
                    <a:pt x="2053951" y="197708"/>
                  </a:cubicBezTo>
                  <a:cubicBezTo>
                    <a:pt x="2044511" y="226026"/>
                    <a:pt x="2036311" y="249434"/>
                    <a:pt x="2029237" y="280086"/>
                  </a:cubicBezTo>
                  <a:cubicBezTo>
                    <a:pt x="2025481" y="296361"/>
                    <a:pt x="2025050" y="313309"/>
                    <a:pt x="2020999" y="329513"/>
                  </a:cubicBezTo>
                  <a:cubicBezTo>
                    <a:pt x="2002422" y="403820"/>
                    <a:pt x="1998659" y="374190"/>
                    <a:pt x="1955096" y="461319"/>
                  </a:cubicBezTo>
                  <a:cubicBezTo>
                    <a:pt x="1934647" y="502218"/>
                    <a:pt x="1936673" y="504456"/>
                    <a:pt x="1897432" y="543697"/>
                  </a:cubicBezTo>
                  <a:cubicBezTo>
                    <a:pt x="1887723" y="553406"/>
                    <a:pt x="1875904" y="560795"/>
                    <a:pt x="1864480" y="568411"/>
                  </a:cubicBezTo>
                  <a:cubicBezTo>
                    <a:pt x="1851158" y="577292"/>
                    <a:pt x="1837612" y="585964"/>
                    <a:pt x="1823291" y="593124"/>
                  </a:cubicBezTo>
                  <a:cubicBezTo>
                    <a:pt x="1786900" y="611320"/>
                    <a:pt x="1747590" y="618871"/>
                    <a:pt x="1707961" y="626076"/>
                  </a:cubicBezTo>
                  <a:cubicBezTo>
                    <a:pt x="1691528" y="629064"/>
                    <a:pt x="1675200" y="633202"/>
                    <a:pt x="1658534" y="634313"/>
                  </a:cubicBezTo>
                  <a:cubicBezTo>
                    <a:pt x="1592720" y="638700"/>
                    <a:pt x="1526729" y="639805"/>
                    <a:pt x="1460826" y="642551"/>
                  </a:cubicBezTo>
                  <a:cubicBezTo>
                    <a:pt x="1399742" y="652732"/>
                    <a:pt x="1415520" y="646081"/>
                    <a:pt x="1353734" y="675503"/>
                  </a:cubicBezTo>
                  <a:cubicBezTo>
                    <a:pt x="1314929" y="693982"/>
                    <a:pt x="1272789" y="707379"/>
                    <a:pt x="1238405" y="733167"/>
                  </a:cubicBezTo>
                  <a:cubicBezTo>
                    <a:pt x="1216437" y="749643"/>
                    <a:pt x="1195788" y="768040"/>
                    <a:pt x="1172502" y="782594"/>
                  </a:cubicBezTo>
                  <a:cubicBezTo>
                    <a:pt x="1151675" y="795611"/>
                    <a:pt x="1126585" y="801270"/>
                    <a:pt x="1106599" y="815546"/>
                  </a:cubicBezTo>
                  <a:cubicBezTo>
                    <a:pt x="1087639" y="829089"/>
                    <a:pt x="1074348" y="849229"/>
                    <a:pt x="1057172" y="864973"/>
                  </a:cubicBezTo>
                  <a:cubicBezTo>
                    <a:pt x="1041363" y="879465"/>
                    <a:pt x="1022171" y="890293"/>
                    <a:pt x="1007745" y="906162"/>
                  </a:cubicBezTo>
                  <a:cubicBezTo>
                    <a:pt x="994425" y="920814"/>
                    <a:pt x="987164" y="940127"/>
                    <a:pt x="974794" y="955589"/>
                  </a:cubicBezTo>
                  <a:cubicBezTo>
                    <a:pt x="965090" y="967719"/>
                    <a:pt x="952826" y="977556"/>
                    <a:pt x="941842" y="988540"/>
                  </a:cubicBezTo>
                  <a:cubicBezTo>
                    <a:pt x="939096" y="1007762"/>
                    <a:pt x="936797" y="1027052"/>
                    <a:pt x="933605" y="1046205"/>
                  </a:cubicBezTo>
                  <a:cubicBezTo>
                    <a:pt x="931303" y="1060016"/>
                    <a:pt x="927872" y="1073618"/>
                    <a:pt x="925367" y="1087394"/>
                  </a:cubicBezTo>
                  <a:cubicBezTo>
                    <a:pt x="922379" y="1103828"/>
                    <a:pt x="919875" y="1120345"/>
                    <a:pt x="917129" y="1136821"/>
                  </a:cubicBezTo>
                  <a:cubicBezTo>
                    <a:pt x="922704" y="1292928"/>
                    <a:pt x="936346" y="1383981"/>
                    <a:pt x="908891" y="1532238"/>
                  </a:cubicBezTo>
                  <a:cubicBezTo>
                    <a:pt x="905083" y="1552801"/>
                    <a:pt x="893530" y="1571198"/>
                    <a:pt x="884178" y="1589903"/>
                  </a:cubicBezTo>
                  <a:cubicBezTo>
                    <a:pt x="856798" y="1644662"/>
                    <a:pt x="830306" y="1677891"/>
                    <a:pt x="793561" y="1729946"/>
                  </a:cubicBezTo>
                  <a:cubicBezTo>
                    <a:pt x="779939" y="1749244"/>
                    <a:pt x="764525" y="1767356"/>
                    <a:pt x="752372" y="1787611"/>
                  </a:cubicBezTo>
                  <a:cubicBezTo>
                    <a:pt x="744134" y="1801341"/>
                    <a:pt x="736145" y="1815222"/>
                    <a:pt x="727659" y="1828800"/>
                  </a:cubicBezTo>
                  <a:cubicBezTo>
                    <a:pt x="705091" y="1864909"/>
                    <a:pt x="669721" y="1909229"/>
                    <a:pt x="645280" y="1935892"/>
                  </a:cubicBezTo>
                  <a:cubicBezTo>
                    <a:pt x="638590" y="1943190"/>
                    <a:pt x="627568" y="1945366"/>
                    <a:pt x="620567" y="1952367"/>
                  </a:cubicBezTo>
                  <a:cubicBezTo>
                    <a:pt x="599927" y="1973007"/>
                    <a:pt x="582537" y="1996671"/>
                    <a:pt x="562902" y="2018270"/>
                  </a:cubicBezTo>
                  <a:cubicBezTo>
                    <a:pt x="539651" y="2043846"/>
                    <a:pt x="491576" y="2084866"/>
                    <a:pt x="472286" y="2100649"/>
                  </a:cubicBezTo>
                  <a:cubicBezTo>
                    <a:pt x="464623" y="2106918"/>
                    <a:pt x="455810" y="2111632"/>
                    <a:pt x="447572" y="2117124"/>
                  </a:cubicBezTo>
                  <a:cubicBezTo>
                    <a:pt x="433842" y="2136346"/>
                    <a:pt x="421853" y="2156938"/>
                    <a:pt x="406383" y="2174789"/>
                  </a:cubicBezTo>
                  <a:cubicBezTo>
                    <a:pt x="386036" y="2198266"/>
                    <a:pt x="361514" y="2217829"/>
                    <a:pt x="340480" y="2240692"/>
                  </a:cubicBezTo>
                  <a:cubicBezTo>
                    <a:pt x="312981" y="2270582"/>
                    <a:pt x="235126" y="2347635"/>
                    <a:pt x="200437" y="2405449"/>
                  </a:cubicBezTo>
                  <a:cubicBezTo>
                    <a:pt x="189047" y="2424432"/>
                    <a:pt x="177387" y="2443312"/>
                    <a:pt x="167486" y="2463113"/>
                  </a:cubicBezTo>
                  <a:cubicBezTo>
                    <a:pt x="163603" y="2470880"/>
                    <a:pt x="161743" y="2479510"/>
                    <a:pt x="159248" y="2487827"/>
                  </a:cubicBezTo>
                  <a:cubicBezTo>
                    <a:pt x="153504" y="2506975"/>
                    <a:pt x="148264" y="2526270"/>
                    <a:pt x="142772" y="2545492"/>
                  </a:cubicBezTo>
                  <a:cubicBezTo>
                    <a:pt x="140026" y="2718487"/>
                    <a:pt x="141542" y="2891602"/>
                    <a:pt x="134534" y="3064476"/>
                  </a:cubicBezTo>
                  <a:cubicBezTo>
                    <a:pt x="133290" y="3095151"/>
                    <a:pt x="124080" y="3124988"/>
                    <a:pt x="118059" y="3155092"/>
                  </a:cubicBezTo>
                  <a:cubicBezTo>
                    <a:pt x="110349" y="3193644"/>
                    <a:pt x="101874" y="3232042"/>
                    <a:pt x="93345" y="3270421"/>
                  </a:cubicBezTo>
                  <a:cubicBezTo>
                    <a:pt x="78345" y="3337920"/>
                    <a:pt x="87254" y="3274017"/>
                    <a:pt x="68632" y="3385751"/>
                  </a:cubicBezTo>
                  <a:cubicBezTo>
                    <a:pt x="62248" y="3424056"/>
                    <a:pt x="59490" y="3462946"/>
                    <a:pt x="52156" y="3501081"/>
                  </a:cubicBezTo>
                  <a:cubicBezTo>
                    <a:pt x="39968" y="3564458"/>
                    <a:pt x="34441" y="3578936"/>
                    <a:pt x="19205" y="3624649"/>
                  </a:cubicBezTo>
                  <a:cubicBezTo>
                    <a:pt x="10173" y="3687873"/>
                    <a:pt x="-13973" y="3800061"/>
                    <a:pt x="10967" y="3863546"/>
                  </a:cubicBezTo>
                  <a:cubicBezTo>
                    <a:pt x="40489" y="3938692"/>
                    <a:pt x="119640" y="3995191"/>
                    <a:pt x="183961" y="4036540"/>
                  </a:cubicBezTo>
                  <a:cubicBezTo>
                    <a:pt x="191265" y="4041236"/>
                    <a:pt x="200437" y="4042032"/>
                    <a:pt x="208675" y="4044778"/>
                  </a:cubicBezTo>
                  <a:cubicBezTo>
                    <a:pt x="214167" y="4053016"/>
                    <a:pt x="216703" y="4064329"/>
                    <a:pt x="225151" y="4069492"/>
                  </a:cubicBezTo>
                  <a:cubicBezTo>
                    <a:pt x="231764" y="4073533"/>
                    <a:pt x="423079" y="4165980"/>
                    <a:pt x="447572" y="4184821"/>
                  </a:cubicBezTo>
                  <a:lnTo>
                    <a:pt x="554664" y="4267200"/>
                  </a:lnTo>
                  <a:cubicBezTo>
                    <a:pt x="551918" y="4294659"/>
                    <a:pt x="551222" y="4322402"/>
                    <a:pt x="546426" y="4349578"/>
                  </a:cubicBezTo>
                  <a:cubicBezTo>
                    <a:pt x="542952" y="4369265"/>
                    <a:pt x="535102" y="4387927"/>
                    <a:pt x="529951" y="4407243"/>
                  </a:cubicBezTo>
                  <a:cubicBezTo>
                    <a:pt x="524117" y="4429122"/>
                    <a:pt x="518967" y="4451178"/>
                    <a:pt x="513475" y="4473146"/>
                  </a:cubicBezTo>
                  <a:cubicBezTo>
                    <a:pt x="498294" y="4655313"/>
                    <a:pt x="493428" y="4662236"/>
                    <a:pt x="521713" y="4926227"/>
                  </a:cubicBezTo>
                  <a:cubicBezTo>
                    <a:pt x="528495" y="4989528"/>
                    <a:pt x="591377" y="5119254"/>
                    <a:pt x="620567" y="5165124"/>
                  </a:cubicBezTo>
                  <a:cubicBezTo>
                    <a:pt x="673909" y="5248947"/>
                    <a:pt x="683113" y="5271326"/>
                    <a:pt x="752372" y="5346357"/>
                  </a:cubicBezTo>
                  <a:cubicBezTo>
                    <a:pt x="759087" y="5353632"/>
                    <a:pt x="769271" y="5356754"/>
                    <a:pt x="777086" y="5362832"/>
                  </a:cubicBezTo>
                  <a:cubicBezTo>
                    <a:pt x="818723" y="5395216"/>
                    <a:pt x="850612" y="5445006"/>
                    <a:pt x="900653" y="5461686"/>
                  </a:cubicBezTo>
                  <a:cubicBezTo>
                    <a:pt x="942241" y="5475549"/>
                    <a:pt x="944784" y="5475515"/>
                    <a:pt x="999507" y="5502876"/>
                  </a:cubicBezTo>
                  <a:cubicBezTo>
                    <a:pt x="1074939" y="5540592"/>
                    <a:pt x="949520" y="5494414"/>
                    <a:pt x="1073648" y="5544065"/>
                  </a:cubicBezTo>
                  <a:cubicBezTo>
                    <a:pt x="1111550" y="5559226"/>
                    <a:pt x="1152466" y="5566998"/>
                    <a:pt x="1188978" y="5585254"/>
                  </a:cubicBezTo>
                  <a:cubicBezTo>
                    <a:pt x="1241331" y="5611431"/>
                    <a:pt x="1309893" y="5650743"/>
                    <a:pt x="1370210" y="5667632"/>
                  </a:cubicBezTo>
                  <a:cubicBezTo>
                    <a:pt x="1416390" y="5680562"/>
                    <a:pt x="1463601" y="5689477"/>
                    <a:pt x="1510253" y="5700584"/>
                  </a:cubicBezTo>
                  <a:cubicBezTo>
                    <a:pt x="1521267" y="5703206"/>
                    <a:pt x="1532464" y="5705241"/>
                    <a:pt x="1543205" y="5708821"/>
                  </a:cubicBezTo>
                  <a:cubicBezTo>
                    <a:pt x="1551443" y="5711567"/>
                    <a:pt x="1559457" y="5715106"/>
                    <a:pt x="1567918" y="5717059"/>
                  </a:cubicBezTo>
                  <a:cubicBezTo>
                    <a:pt x="1595204" y="5723356"/>
                    <a:pt x="1622914" y="5727667"/>
                    <a:pt x="1650296" y="5733535"/>
                  </a:cubicBezTo>
                  <a:cubicBezTo>
                    <a:pt x="1661367" y="5735907"/>
                    <a:pt x="1672146" y="5739553"/>
                    <a:pt x="1683248" y="5741773"/>
                  </a:cubicBezTo>
                  <a:cubicBezTo>
                    <a:pt x="1699627" y="5745049"/>
                    <a:pt x="1716267" y="5746886"/>
                    <a:pt x="1732675" y="5750011"/>
                  </a:cubicBezTo>
                  <a:cubicBezTo>
                    <a:pt x="1773938" y="5757871"/>
                    <a:pt x="1815238" y="5765612"/>
                    <a:pt x="1856242" y="5774724"/>
                  </a:cubicBezTo>
                  <a:cubicBezTo>
                    <a:pt x="1864719" y="5776608"/>
                    <a:pt x="1872607" y="5780576"/>
                    <a:pt x="1880956" y="5782962"/>
                  </a:cubicBezTo>
                  <a:cubicBezTo>
                    <a:pt x="1911060" y="5791563"/>
                    <a:pt x="1941009" y="5800884"/>
                    <a:pt x="1971572" y="5807676"/>
                  </a:cubicBezTo>
                  <a:cubicBezTo>
                    <a:pt x="1990526" y="5811888"/>
                    <a:pt x="2010015" y="5813167"/>
                    <a:pt x="2029237" y="5815913"/>
                  </a:cubicBezTo>
                  <a:cubicBezTo>
                    <a:pt x="2155211" y="5885900"/>
                    <a:pt x="2059445" y="5823811"/>
                    <a:pt x="2144567" y="5898292"/>
                  </a:cubicBezTo>
                  <a:cubicBezTo>
                    <a:pt x="2152018" y="5904811"/>
                    <a:pt x="2162279" y="5907766"/>
                    <a:pt x="2169280" y="5914767"/>
                  </a:cubicBezTo>
                  <a:cubicBezTo>
                    <a:pt x="2189920" y="5935407"/>
                    <a:pt x="2205496" y="5960871"/>
                    <a:pt x="2226945" y="5980670"/>
                  </a:cubicBezTo>
                  <a:cubicBezTo>
                    <a:pt x="2241495" y="5994101"/>
                    <a:pt x="2260531" y="6001740"/>
                    <a:pt x="2276372" y="6013621"/>
                  </a:cubicBezTo>
                  <a:cubicBezTo>
                    <a:pt x="2283837" y="6019220"/>
                    <a:pt x="2321989" y="6048787"/>
                    <a:pt x="2334037" y="6054811"/>
                  </a:cubicBezTo>
                  <a:cubicBezTo>
                    <a:pt x="2345154" y="6060369"/>
                    <a:pt x="2394504" y="6082284"/>
                    <a:pt x="2416415" y="6087762"/>
                  </a:cubicBezTo>
                  <a:cubicBezTo>
                    <a:pt x="2429999" y="6091158"/>
                    <a:pt x="2444021" y="6092604"/>
                    <a:pt x="2457605" y="6096000"/>
                  </a:cubicBezTo>
                  <a:cubicBezTo>
                    <a:pt x="2466029" y="6098106"/>
                    <a:pt x="2474001" y="6101743"/>
                    <a:pt x="2482318" y="6104238"/>
                  </a:cubicBezTo>
                  <a:cubicBezTo>
                    <a:pt x="2501466" y="6109982"/>
                    <a:pt x="2520697" y="6115453"/>
                    <a:pt x="2539983" y="6120713"/>
                  </a:cubicBezTo>
                  <a:cubicBezTo>
                    <a:pt x="2612214" y="6140412"/>
                    <a:pt x="2527723" y="6116158"/>
                    <a:pt x="2622361" y="6137189"/>
                  </a:cubicBezTo>
                  <a:cubicBezTo>
                    <a:pt x="2630838" y="6139073"/>
                    <a:pt x="2638510" y="6143999"/>
                    <a:pt x="2647075" y="6145427"/>
                  </a:cubicBezTo>
                  <a:cubicBezTo>
                    <a:pt x="2671602" y="6149515"/>
                    <a:pt x="2696568" y="6150379"/>
                    <a:pt x="2721215" y="6153665"/>
                  </a:cubicBezTo>
                  <a:cubicBezTo>
                    <a:pt x="2737771" y="6155873"/>
                    <a:pt x="2754092" y="6159646"/>
                    <a:pt x="2770642" y="6161903"/>
                  </a:cubicBezTo>
                  <a:cubicBezTo>
                    <a:pt x="2814513" y="6167885"/>
                    <a:pt x="2858570" y="6172449"/>
                    <a:pt x="2902448" y="6178378"/>
                  </a:cubicBezTo>
                  <a:cubicBezTo>
                    <a:pt x="2960173" y="6186179"/>
                    <a:pt x="3018931" y="6188965"/>
                    <a:pt x="3075442" y="6203092"/>
                  </a:cubicBezTo>
                  <a:lnTo>
                    <a:pt x="3174296" y="6227805"/>
                  </a:lnTo>
                  <a:cubicBezTo>
                    <a:pt x="3209920" y="6236355"/>
                    <a:pt x="3246632" y="6240934"/>
                    <a:pt x="3281388" y="6252519"/>
                  </a:cubicBezTo>
                  <a:cubicBezTo>
                    <a:pt x="3330602" y="6268924"/>
                    <a:pt x="3359588" y="6278983"/>
                    <a:pt x="3421432" y="6293708"/>
                  </a:cubicBezTo>
                  <a:cubicBezTo>
                    <a:pt x="3440320" y="6298205"/>
                    <a:pt x="3459875" y="6299200"/>
                    <a:pt x="3479096" y="6301946"/>
                  </a:cubicBezTo>
                  <a:cubicBezTo>
                    <a:pt x="3487334" y="6304692"/>
                    <a:pt x="3495214" y="6308956"/>
                    <a:pt x="3503810" y="6310184"/>
                  </a:cubicBezTo>
                  <a:cubicBezTo>
                    <a:pt x="3632064" y="6328505"/>
                    <a:pt x="3734660" y="6314297"/>
                    <a:pt x="3874513" y="6310184"/>
                  </a:cubicBezTo>
                  <a:lnTo>
                    <a:pt x="4286405" y="6318421"/>
                  </a:lnTo>
                  <a:cubicBezTo>
                    <a:pt x="4297719" y="6318840"/>
                    <a:pt x="4308188" y="6324798"/>
                    <a:pt x="4319356" y="6326659"/>
                  </a:cubicBezTo>
                  <a:cubicBezTo>
                    <a:pt x="4357661" y="6333043"/>
                    <a:pt x="4434686" y="6343135"/>
                    <a:pt x="4434686" y="6343135"/>
                  </a:cubicBezTo>
                  <a:cubicBezTo>
                    <a:pt x="4442924" y="6345881"/>
                    <a:pt x="4450736" y="6350776"/>
                    <a:pt x="4459399" y="6351373"/>
                  </a:cubicBezTo>
                  <a:cubicBezTo>
                    <a:pt x="4707974" y="6368516"/>
                    <a:pt x="4602677" y="6335975"/>
                    <a:pt x="4698296" y="6367849"/>
                  </a:cubicBezTo>
                  <a:cubicBezTo>
                    <a:pt x="4712026" y="6381579"/>
                    <a:pt x="4724873" y="6396252"/>
                    <a:pt x="4739486" y="6409038"/>
                  </a:cubicBezTo>
                  <a:cubicBezTo>
                    <a:pt x="4746937" y="6415557"/>
                    <a:pt x="4756143" y="6419759"/>
                    <a:pt x="4764199" y="6425513"/>
                  </a:cubicBezTo>
                  <a:cubicBezTo>
                    <a:pt x="4775372" y="6433493"/>
                    <a:pt x="4786167" y="6441989"/>
                    <a:pt x="4797151" y="6450227"/>
                  </a:cubicBezTo>
                  <a:cubicBezTo>
                    <a:pt x="4814408" y="6476113"/>
                    <a:pt x="4818918" y="6486379"/>
                    <a:pt x="4846578" y="6507892"/>
                  </a:cubicBezTo>
                  <a:cubicBezTo>
                    <a:pt x="4859217" y="6517722"/>
                    <a:pt x="4874037" y="6524367"/>
                    <a:pt x="4887767" y="6532605"/>
                  </a:cubicBezTo>
                  <a:cubicBezTo>
                    <a:pt x="4893259" y="6540843"/>
                    <a:pt x="4899330" y="6548723"/>
                    <a:pt x="4904242" y="6557319"/>
                  </a:cubicBezTo>
                  <a:cubicBezTo>
                    <a:pt x="4910335" y="6567981"/>
                    <a:pt x="4913906" y="6580052"/>
                    <a:pt x="4920718" y="6590270"/>
                  </a:cubicBezTo>
                  <a:cubicBezTo>
                    <a:pt x="4935950" y="6613118"/>
                    <a:pt x="4953994" y="6633966"/>
                    <a:pt x="4970145" y="6656173"/>
                  </a:cubicBezTo>
                  <a:cubicBezTo>
                    <a:pt x="4975968" y="6664180"/>
                    <a:pt x="4979104" y="6674443"/>
                    <a:pt x="4986621" y="6680886"/>
                  </a:cubicBezTo>
                  <a:cubicBezTo>
                    <a:pt x="5011381" y="6702109"/>
                    <a:pt x="5025568" y="6704853"/>
                    <a:pt x="5052523" y="6713838"/>
                  </a:cubicBezTo>
                  <a:cubicBezTo>
                    <a:pt x="5110188" y="6711092"/>
                    <a:pt x="5167958" y="6710028"/>
                    <a:pt x="5225518" y="6705600"/>
                  </a:cubicBezTo>
                  <a:cubicBezTo>
                    <a:pt x="5239478" y="6704526"/>
                    <a:pt x="5252896" y="6699664"/>
                    <a:pt x="5266707" y="6697362"/>
                  </a:cubicBezTo>
                  <a:cubicBezTo>
                    <a:pt x="5285860" y="6694170"/>
                    <a:pt x="5305150" y="6691870"/>
                    <a:pt x="5324372" y="6689124"/>
                  </a:cubicBezTo>
                  <a:cubicBezTo>
                    <a:pt x="5340848" y="6680886"/>
                    <a:pt x="5359063" y="6675463"/>
                    <a:pt x="5373799" y="6664411"/>
                  </a:cubicBezTo>
                  <a:cubicBezTo>
                    <a:pt x="5381720" y="6658471"/>
                    <a:pt x="5382037" y="6645189"/>
                    <a:pt x="5390275" y="6639697"/>
                  </a:cubicBezTo>
                  <a:cubicBezTo>
                    <a:pt x="5399695" y="6633417"/>
                    <a:pt x="5412485" y="6635039"/>
                    <a:pt x="5423226" y="6631459"/>
                  </a:cubicBezTo>
                  <a:cubicBezTo>
                    <a:pt x="5445483" y="6624040"/>
                    <a:pt x="5467472" y="6615770"/>
                    <a:pt x="5489129" y="6606746"/>
                  </a:cubicBezTo>
                  <a:cubicBezTo>
                    <a:pt x="5500465" y="6602023"/>
                    <a:pt x="5510917" y="6595387"/>
                    <a:pt x="5522080" y="6590270"/>
                  </a:cubicBezTo>
                  <a:cubicBezTo>
                    <a:pt x="5576827" y="6565178"/>
                    <a:pt x="5630240" y="6536711"/>
                    <a:pt x="5686837" y="6516130"/>
                  </a:cubicBezTo>
                  <a:lnTo>
                    <a:pt x="5777453" y="6483178"/>
                  </a:lnTo>
                  <a:cubicBezTo>
                    <a:pt x="5799421" y="6466702"/>
                    <a:pt x="5821914" y="6450905"/>
                    <a:pt x="5843356" y="6433751"/>
                  </a:cubicBezTo>
                  <a:cubicBezTo>
                    <a:pt x="5883366" y="6401743"/>
                    <a:pt x="5933730" y="6356040"/>
                    <a:pt x="5966923" y="6318421"/>
                  </a:cubicBezTo>
                  <a:cubicBezTo>
                    <a:pt x="5987637" y="6294945"/>
                    <a:pt x="6000767" y="6264598"/>
                    <a:pt x="6024588" y="6244281"/>
                  </a:cubicBezTo>
                  <a:cubicBezTo>
                    <a:pt x="6094787" y="6184406"/>
                    <a:pt x="6186964" y="6149577"/>
                    <a:pt x="6247010" y="6079524"/>
                  </a:cubicBezTo>
                  <a:cubicBezTo>
                    <a:pt x="6263486" y="6060302"/>
                    <a:pt x="6282394" y="6042924"/>
                    <a:pt x="6296437" y="6021859"/>
                  </a:cubicBezTo>
                  <a:cubicBezTo>
                    <a:pt x="6388765" y="5883367"/>
                    <a:pt x="6237230" y="5983207"/>
                    <a:pt x="6469432" y="5766486"/>
                  </a:cubicBezTo>
                  <a:cubicBezTo>
                    <a:pt x="6510621" y="5728043"/>
                    <a:pt x="6548448" y="5685648"/>
                    <a:pt x="6592999" y="5651157"/>
                  </a:cubicBezTo>
                  <a:cubicBezTo>
                    <a:pt x="6699104" y="5569011"/>
                    <a:pt x="6880164" y="5490297"/>
                    <a:pt x="6996653" y="5461686"/>
                  </a:cubicBezTo>
                  <a:cubicBezTo>
                    <a:pt x="7060709" y="5445953"/>
                    <a:pt x="7128458" y="5456195"/>
                    <a:pt x="7194361" y="5453449"/>
                  </a:cubicBezTo>
                  <a:cubicBezTo>
                    <a:pt x="7213583" y="5450703"/>
                    <a:pt x="7233265" y="5450214"/>
                    <a:pt x="7252026" y="5445211"/>
                  </a:cubicBezTo>
                  <a:cubicBezTo>
                    <a:pt x="7274695" y="5439166"/>
                    <a:pt x="7296490" y="5430026"/>
                    <a:pt x="7317929" y="5420497"/>
                  </a:cubicBezTo>
                  <a:cubicBezTo>
                    <a:pt x="7379164" y="5393281"/>
                    <a:pt x="7416625" y="5374246"/>
                    <a:pt x="7466210" y="5329881"/>
                  </a:cubicBezTo>
                  <a:cubicBezTo>
                    <a:pt x="7498044" y="5301398"/>
                    <a:pt x="7526621" y="5269470"/>
                    <a:pt x="7556826" y="5239265"/>
                  </a:cubicBezTo>
                  <a:cubicBezTo>
                    <a:pt x="7559572" y="5231027"/>
                    <a:pt x="7562015" y="5222682"/>
                    <a:pt x="7565064" y="5214551"/>
                  </a:cubicBezTo>
                  <a:cubicBezTo>
                    <a:pt x="7570256" y="5200705"/>
                    <a:pt x="7576864" y="5187391"/>
                    <a:pt x="7581540" y="5173362"/>
                  </a:cubicBezTo>
                  <a:cubicBezTo>
                    <a:pt x="7592884" y="5139330"/>
                    <a:pt x="7606024" y="5083660"/>
                    <a:pt x="7614491" y="5049794"/>
                  </a:cubicBezTo>
                  <a:cubicBezTo>
                    <a:pt x="7622566" y="4977119"/>
                    <a:pt x="7622668" y="4960636"/>
                    <a:pt x="7639205" y="4885038"/>
                  </a:cubicBezTo>
                  <a:cubicBezTo>
                    <a:pt x="7651872" y="4827130"/>
                    <a:pt x="7667065" y="4769802"/>
                    <a:pt x="7680394" y="4712043"/>
                  </a:cubicBezTo>
                  <a:cubicBezTo>
                    <a:pt x="7690431" y="4668549"/>
                    <a:pt x="7688411" y="4649278"/>
                    <a:pt x="7713345" y="4604951"/>
                  </a:cubicBezTo>
                  <a:cubicBezTo>
                    <a:pt x="7726807" y="4581018"/>
                    <a:pt x="7745035" y="4560011"/>
                    <a:pt x="7762772" y="4539049"/>
                  </a:cubicBezTo>
                  <a:cubicBezTo>
                    <a:pt x="7784993" y="4512788"/>
                    <a:pt x="7817233" y="4485211"/>
                    <a:pt x="7845151" y="4464908"/>
                  </a:cubicBezTo>
                  <a:cubicBezTo>
                    <a:pt x="7861165" y="4453262"/>
                    <a:pt x="7877159" y="4441373"/>
                    <a:pt x="7894578" y="4431957"/>
                  </a:cubicBezTo>
                  <a:cubicBezTo>
                    <a:pt x="7938161" y="4408399"/>
                    <a:pt x="8148120" y="4308341"/>
                    <a:pt x="8232329" y="4250724"/>
                  </a:cubicBezTo>
                  <a:cubicBezTo>
                    <a:pt x="8258168" y="4233045"/>
                    <a:pt x="8283526" y="4214363"/>
                    <a:pt x="8306469" y="4193059"/>
                  </a:cubicBezTo>
                  <a:cubicBezTo>
                    <a:pt x="8322185" y="4178466"/>
                    <a:pt x="8333929" y="4160108"/>
                    <a:pt x="8347659" y="4143632"/>
                  </a:cubicBezTo>
                  <a:cubicBezTo>
                    <a:pt x="8373612" y="4039815"/>
                    <a:pt x="8384066" y="4024394"/>
                    <a:pt x="8355896" y="3880021"/>
                  </a:cubicBezTo>
                  <a:cubicBezTo>
                    <a:pt x="8346228" y="3830472"/>
                    <a:pt x="8320809" y="3785132"/>
                    <a:pt x="8298232" y="3739978"/>
                  </a:cubicBezTo>
                  <a:cubicBezTo>
                    <a:pt x="8284949" y="3713412"/>
                    <a:pt x="8271284" y="3685252"/>
                    <a:pt x="8248805" y="3665838"/>
                  </a:cubicBezTo>
                  <a:cubicBezTo>
                    <a:pt x="8156739" y="3586326"/>
                    <a:pt x="8116717" y="3594255"/>
                    <a:pt x="8026383" y="3534032"/>
                  </a:cubicBezTo>
                  <a:cubicBezTo>
                    <a:pt x="7997124" y="3514526"/>
                    <a:pt x="7971464" y="3490097"/>
                    <a:pt x="7944005" y="3468130"/>
                  </a:cubicBezTo>
                  <a:cubicBezTo>
                    <a:pt x="7931835" y="3443791"/>
                    <a:pt x="7918941" y="3420283"/>
                    <a:pt x="7911053" y="3393989"/>
                  </a:cubicBezTo>
                  <a:cubicBezTo>
                    <a:pt x="7907030" y="3380578"/>
                    <a:pt x="7905561" y="3366530"/>
                    <a:pt x="7902815" y="3352800"/>
                  </a:cubicBezTo>
                  <a:cubicBezTo>
                    <a:pt x="7911053" y="3311611"/>
                    <a:pt x="7913174" y="3268708"/>
                    <a:pt x="7927529" y="3229232"/>
                  </a:cubicBezTo>
                  <a:cubicBezTo>
                    <a:pt x="7935602" y="3207033"/>
                    <a:pt x="7956565" y="3191822"/>
                    <a:pt x="7968718" y="3171567"/>
                  </a:cubicBezTo>
                  <a:cubicBezTo>
                    <a:pt x="8002169" y="3115816"/>
                    <a:pt x="8005729" y="3093484"/>
                    <a:pt x="8026383" y="3031524"/>
                  </a:cubicBezTo>
                  <a:cubicBezTo>
                    <a:pt x="8048492" y="2766222"/>
                    <a:pt x="8019384" y="3122105"/>
                    <a:pt x="8042859" y="2809103"/>
                  </a:cubicBezTo>
                  <a:cubicBezTo>
                    <a:pt x="8069089" y="2459363"/>
                    <a:pt x="8051046" y="2735756"/>
                    <a:pt x="8067572" y="2471351"/>
                  </a:cubicBezTo>
                  <a:cubicBezTo>
                    <a:pt x="8062080" y="2383481"/>
                    <a:pt x="8064929" y="2294688"/>
                    <a:pt x="8051096" y="2207740"/>
                  </a:cubicBezTo>
                  <a:cubicBezTo>
                    <a:pt x="8045487" y="2172486"/>
                    <a:pt x="8026255" y="2140620"/>
                    <a:pt x="8009907" y="2108886"/>
                  </a:cubicBezTo>
                  <a:cubicBezTo>
                    <a:pt x="7979492" y="2049844"/>
                    <a:pt x="7945223" y="1992843"/>
                    <a:pt x="7911053" y="1935892"/>
                  </a:cubicBezTo>
                  <a:cubicBezTo>
                    <a:pt x="7903989" y="1924119"/>
                    <a:pt x="7893711" y="1914523"/>
                    <a:pt x="7886340" y="1902940"/>
                  </a:cubicBezTo>
                  <a:cubicBezTo>
                    <a:pt x="7874454" y="1884263"/>
                    <a:pt x="7865360" y="1863898"/>
                    <a:pt x="7853388" y="1845276"/>
                  </a:cubicBezTo>
                  <a:cubicBezTo>
                    <a:pt x="7840614" y="1825406"/>
                    <a:pt x="7824175" y="1807971"/>
                    <a:pt x="7812199" y="1787611"/>
                  </a:cubicBezTo>
                  <a:cubicBezTo>
                    <a:pt x="7796633" y="1761149"/>
                    <a:pt x="7786661" y="1731644"/>
                    <a:pt x="7771010" y="1705232"/>
                  </a:cubicBezTo>
                  <a:cubicBezTo>
                    <a:pt x="7742665" y="1657399"/>
                    <a:pt x="7711236" y="1611452"/>
                    <a:pt x="7680394" y="1565189"/>
                  </a:cubicBezTo>
                  <a:cubicBezTo>
                    <a:pt x="7656310" y="1529064"/>
                    <a:pt x="7636954" y="1488798"/>
                    <a:pt x="7606253" y="1458097"/>
                  </a:cubicBezTo>
                  <a:cubicBezTo>
                    <a:pt x="7568319" y="1420163"/>
                    <a:pt x="7549011" y="1396610"/>
                    <a:pt x="7507399" y="1367481"/>
                  </a:cubicBezTo>
                  <a:cubicBezTo>
                    <a:pt x="7494282" y="1358299"/>
                    <a:pt x="7480338" y="1350302"/>
                    <a:pt x="7466210" y="1342767"/>
                  </a:cubicBezTo>
                  <a:cubicBezTo>
                    <a:pt x="7439121" y="1328320"/>
                    <a:pt x="7383832" y="1301578"/>
                    <a:pt x="7383832" y="1301578"/>
                  </a:cubicBezTo>
                  <a:cubicBezTo>
                    <a:pt x="7381086" y="1293340"/>
                    <a:pt x="7378643" y="1284995"/>
                    <a:pt x="7375594" y="1276865"/>
                  </a:cubicBezTo>
                  <a:cubicBezTo>
                    <a:pt x="7361343" y="1238863"/>
                    <a:pt x="7357782" y="1239533"/>
                    <a:pt x="7350880" y="1202724"/>
                  </a:cubicBezTo>
                  <a:cubicBezTo>
                    <a:pt x="7337413" y="1130899"/>
                    <a:pt x="7337844" y="1078757"/>
                    <a:pt x="7301453" y="1013254"/>
                  </a:cubicBezTo>
                  <a:cubicBezTo>
                    <a:pt x="7291626" y="995566"/>
                    <a:pt x="7219525" y="920416"/>
                    <a:pt x="7202599" y="906162"/>
                  </a:cubicBezTo>
                  <a:cubicBezTo>
                    <a:pt x="6995472" y="731740"/>
                    <a:pt x="7170732" y="876979"/>
                    <a:pt x="7046080" y="799070"/>
                  </a:cubicBezTo>
                  <a:cubicBezTo>
                    <a:pt x="7017656" y="781305"/>
                    <a:pt x="6993994" y="755754"/>
                    <a:pt x="6963702" y="741405"/>
                  </a:cubicBezTo>
                  <a:cubicBezTo>
                    <a:pt x="6940823" y="730567"/>
                    <a:pt x="6913686" y="732606"/>
                    <a:pt x="6889561" y="724930"/>
                  </a:cubicBezTo>
                  <a:cubicBezTo>
                    <a:pt x="6701858" y="665207"/>
                    <a:pt x="6844699" y="696185"/>
                    <a:pt x="6741280" y="675503"/>
                  </a:cubicBezTo>
                  <a:cubicBezTo>
                    <a:pt x="6689107" y="678249"/>
                    <a:pt x="6636662" y="677752"/>
                    <a:pt x="6584761" y="683740"/>
                  </a:cubicBezTo>
                  <a:cubicBezTo>
                    <a:pt x="6564902" y="686031"/>
                    <a:pt x="6546382" y="694956"/>
                    <a:pt x="6527096" y="700216"/>
                  </a:cubicBezTo>
                  <a:cubicBezTo>
                    <a:pt x="6516173" y="703195"/>
                    <a:pt x="6505129" y="705708"/>
                    <a:pt x="6494145" y="708454"/>
                  </a:cubicBezTo>
                  <a:cubicBezTo>
                    <a:pt x="6455702" y="705708"/>
                    <a:pt x="6416735" y="707110"/>
                    <a:pt x="6378815" y="700216"/>
                  </a:cubicBezTo>
                  <a:cubicBezTo>
                    <a:pt x="6355732" y="696019"/>
                    <a:pt x="6335007" y="683394"/>
                    <a:pt x="6312913" y="675503"/>
                  </a:cubicBezTo>
                  <a:cubicBezTo>
                    <a:pt x="6255797" y="655105"/>
                    <a:pt x="6272771" y="660575"/>
                    <a:pt x="6214059" y="650789"/>
                  </a:cubicBezTo>
                  <a:cubicBezTo>
                    <a:pt x="6014325" y="500989"/>
                    <a:pt x="6200546" y="636289"/>
                    <a:pt x="6049302" y="535459"/>
                  </a:cubicBezTo>
                  <a:cubicBezTo>
                    <a:pt x="5946351" y="466825"/>
                    <a:pt x="6094821" y="557828"/>
                    <a:pt x="5975161" y="486032"/>
                  </a:cubicBezTo>
                  <a:cubicBezTo>
                    <a:pt x="5949967" y="452440"/>
                    <a:pt x="5944361" y="441728"/>
                    <a:pt x="5909259" y="411892"/>
                  </a:cubicBezTo>
                  <a:cubicBezTo>
                    <a:pt x="5869068" y="377730"/>
                    <a:pt x="5832870" y="336628"/>
                    <a:pt x="5785691" y="313038"/>
                  </a:cubicBezTo>
                  <a:cubicBezTo>
                    <a:pt x="5656923" y="248654"/>
                    <a:pt x="5749893" y="290285"/>
                    <a:pt x="5653886" y="255373"/>
                  </a:cubicBezTo>
                  <a:cubicBezTo>
                    <a:pt x="5639989" y="250319"/>
                    <a:pt x="5627155" y="241995"/>
                    <a:pt x="5612696" y="238897"/>
                  </a:cubicBezTo>
                  <a:cubicBezTo>
                    <a:pt x="5588383" y="233687"/>
                    <a:pt x="5563269" y="233405"/>
                    <a:pt x="5538556" y="230659"/>
                  </a:cubicBezTo>
                  <a:cubicBezTo>
                    <a:pt x="5480891" y="236151"/>
                    <a:pt x="5423105" y="240495"/>
                    <a:pt x="5365561" y="247135"/>
                  </a:cubicBezTo>
                  <a:cubicBezTo>
                    <a:pt x="5233813" y="262337"/>
                    <a:pt x="5486452" y="255755"/>
                    <a:pt x="5200805" y="296562"/>
                  </a:cubicBezTo>
                  <a:cubicBezTo>
                    <a:pt x="5104986" y="310251"/>
                    <a:pt x="5162507" y="303417"/>
                    <a:pt x="5027810" y="313038"/>
                  </a:cubicBezTo>
                  <a:cubicBezTo>
                    <a:pt x="4972891" y="310292"/>
                    <a:pt x="4917121" y="314813"/>
                    <a:pt x="4863053" y="304800"/>
                  </a:cubicBezTo>
                  <a:cubicBezTo>
                    <a:pt x="4841285" y="300769"/>
                    <a:pt x="4825189" y="281750"/>
                    <a:pt x="4805388" y="271849"/>
                  </a:cubicBezTo>
                  <a:cubicBezTo>
                    <a:pt x="4786683" y="262497"/>
                    <a:pt x="4767432" y="254128"/>
                    <a:pt x="4747723" y="247135"/>
                  </a:cubicBezTo>
                  <a:cubicBezTo>
                    <a:pt x="4536792" y="172288"/>
                    <a:pt x="4610605" y="186281"/>
                    <a:pt x="4451161" y="172994"/>
                  </a:cubicBezTo>
                  <a:lnTo>
                    <a:pt x="4327594" y="131805"/>
                  </a:lnTo>
                  <a:cubicBezTo>
                    <a:pt x="4308544" y="125744"/>
                    <a:pt x="4288894" y="121652"/>
                    <a:pt x="4269929" y="115330"/>
                  </a:cubicBezTo>
                  <a:cubicBezTo>
                    <a:pt x="4255900" y="110654"/>
                    <a:pt x="4243199" y="101952"/>
                    <a:pt x="4228740" y="98854"/>
                  </a:cubicBezTo>
                  <a:cubicBezTo>
                    <a:pt x="4204426" y="93644"/>
                    <a:pt x="4179313" y="93362"/>
                    <a:pt x="4154599" y="90616"/>
                  </a:cubicBezTo>
                  <a:cubicBezTo>
                    <a:pt x="4129886" y="104346"/>
                    <a:pt x="4104240" y="116517"/>
                    <a:pt x="4080459" y="131805"/>
                  </a:cubicBezTo>
                  <a:cubicBezTo>
                    <a:pt x="4010954" y="176487"/>
                    <a:pt x="4068745" y="154137"/>
                    <a:pt x="3998080" y="189470"/>
                  </a:cubicBezTo>
                  <a:cubicBezTo>
                    <a:pt x="3984854" y="196083"/>
                    <a:pt x="3970404" y="199940"/>
                    <a:pt x="3956891" y="205946"/>
                  </a:cubicBezTo>
                  <a:cubicBezTo>
                    <a:pt x="3925533" y="219883"/>
                    <a:pt x="3925733" y="221226"/>
                    <a:pt x="3899226" y="238897"/>
                  </a:cubicBezTo>
                  <a:cubicBezTo>
                    <a:pt x="3812121" y="209861"/>
                    <a:pt x="3875558" y="213346"/>
                    <a:pt x="3833323" y="247135"/>
                  </a:cubicBezTo>
                  <a:cubicBezTo>
                    <a:pt x="3826543" y="252559"/>
                    <a:pt x="3816377" y="251490"/>
                    <a:pt x="3808610" y="255373"/>
                  </a:cubicBezTo>
                  <a:cubicBezTo>
                    <a:pt x="3799754" y="259801"/>
                    <a:pt x="3791903" y="266026"/>
                    <a:pt x="3783896" y="271849"/>
                  </a:cubicBezTo>
                  <a:cubicBezTo>
                    <a:pt x="3761689" y="288000"/>
                    <a:pt x="3740201" y="305125"/>
                    <a:pt x="3717994" y="321276"/>
                  </a:cubicBezTo>
                  <a:cubicBezTo>
                    <a:pt x="3709987" y="327099"/>
                    <a:pt x="3683675" y="340152"/>
                    <a:pt x="3693280" y="337751"/>
                  </a:cubicBezTo>
                  <a:cubicBezTo>
                    <a:pt x="3713568" y="332679"/>
                    <a:pt x="3731723" y="321276"/>
                    <a:pt x="3750945" y="313038"/>
                  </a:cubicBezTo>
                  <a:cubicBezTo>
                    <a:pt x="3761929" y="293816"/>
                    <a:pt x="3774534" y="275435"/>
                    <a:pt x="3783896" y="255373"/>
                  </a:cubicBezTo>
                  <a:cubicBezTo>
                    <a:pt x="3793818" y="234113"/>
                    <a:pt x="3795596" y="208991"/>
                    <a:pt x="3808610" y="189470"/>
                  </a:cubicBezTo>
                  <a:cubicBezTo>
                    <a:pt x="3823689" y="166852"/>
                    <a:pt x="3844528" y="148115"/>
                    <a:pt x="3866275" y="131805"/>
                  </a:cubicBezTo>
                  <a:cubicBezTo>
                    <a:pt x="3877259" y="123567"/>
                    <a:pt x="3849799" y="153773"/>
                    <a:pt x="3841561" y="164757"/>
                  </a:cubicBezTo>
                  <a:cubicBezTo>
                    <a:pt x="3838815" y="178487"/>
                    <a:pt x="3830818" y="192170"/>
                    <a:pt x="3833323" y="205946"/>
                  </a:cubicBezTo>
                  <a:cubicBezTo>
                    <a:pt x="3842880" y="258509"/>
                    <a:pt x="3962949" y="376424"/>
                    <a:pt x="3965129" y="378940"/>
                  </a:cubicBezTo>
                  <a:cubicBezTo>
                    <a:pt x="3987309" y="467660"/>
                    <a:pt x="3990331" y="466627"/>
                    <a:pt x="3965129" y="617838"/>
                  </a:cubicBezTo>
                  <a:cubicBezTo>
                    <a:pt x="3963701" y="626403"/>
                    <a:pt x="3947906" y="613991"/>
                    <a:pt x="3940415" y="609600"/>
                  </a:cubicBezTo>
                  <a:cubicBezTo>
                    <a:pt x="3868095" y="567205"/>
                    <a:pt x="3796875" y="522927"/>
                    <a:pt x="3726232" y="477794"/>
                  </a:cubicBezTo>
                  <a:cubicBezTo>
                    <a:pt x="3631997" y="417589"/>
                    <a:pt x="3658858" y="422259"/>
                    <a:pt x="3561475" y="370703"/>
                  </a:cubicBezTo>
                  <a:cubicBezTo>
                    <a:pt x="3542993" y="360918"/>
                    <a:pt x="3523918" y="351734"/>
                    <a:pt x="3503810" y="345989"/>
                  </a:cubicBezTo>
                  <a:cubicBezTo>
                    <a:pt x="3477222" y="338392"/>
                    <a:pt x="3356830" y="330308"/>
                    <a:pt x="3347291" y="329513"/>
                  </a:cubicBezTo>
                  <a:cubicBezTo>
                    <a:pt x="3322578" y="324021"/>
                    <a:pt x="3298034" y="317703"/>
                    <a:pt x="3273151" y="313038"/>
                  </a:cubicBezTo>
                  <a:cubicBezTo>
                    <a:pt x="3186609" y="296812"/>
                    <a:pt x="3242977" y="313964"/>
                    <a:pt x="3190772" y="296562"/>
                  </a:cubicBezTo>
                  <a:cubicBezTo>
                    <a:pt x="3166059" y="302054"/>
                    <a:pt x="3139276" y="301716"/>
                    <a:pt x="3116632" y="313038"/>
                  </a:cubicBezTo>
                  <a:cubicBezTo>
                    <a:pt x="3056786" y="342961"/>
                    <a:pt x="3123867" y="356639"/>
                    <a:pt x="3067205" y="337751"/>
                  </a:cubicBezTo>
                  <a:cubicBezTo>
                    <a:pt x="3065668" y="336470"/>
                    <a:pt x="3002067" y="285997"/>
                    <a:pt x="2993064" y="271849"/>
                  </a:cubicBezTo>
                  <a:cubicBezTo>
                    <a:pt x="2979878" y="251128"/>
                    <a:pt x="2969559" y="228617"/>
                    <a:pt x="2960113" y="205946"/>
                  </a:cubicBezTo>
                  <a:cubicBezTo>
                    <a:pt x="2955758" y="195495"/>
                    <a:pt x="2957374" y="182891"/>
                    <a:pt x="2951875" y="172994"/>
                  </a:cubicBezTo>
                  <a:cubicBezTo>
                    <a:pt x="2943336" y="157624"/>
                    <a:pt x="2929907" y="145535"/>
                    <a:pt x="2918923" y="131805"/>
                  </a:cubicBezTo>
                  <a:cubicBezTo>
                    <a:pt x="2918384" y="129650"/>
                    <a:pt x="2906746" y="79513"/>
                    <a:pt x="2902448" y="74140"/>
                  </a:cubicBezTo>
                  <a:cubicBezTo>
                    <a:pt x="2886710" y="54468"/>
                    <a:pt x="2872917" y="59375"/>
                    <a:pt x="2853021" y="49427"/>
                  </a:cubicBezTo>
                  <a:cubicBezTo>
                    <a:pt x="2844165" y="44999"/>
                    <a:pt x="2835913" y="39289"/>
                    <a:pt x="2828307" y="32951"/>
                  </a:cubicBezTo>
                  <a:cubicBezTo>
                    <a:pt x="2819357" y="25493"/>
                    <a:pt x="2814646" y="11922"/>
                    <a:pt x="2803594" y="8238"/>
                  </a:cubicBezTo>
                  <a:cubicBezTo>
                    <a:pt x="2787964" y="3028"/>
                    <a:pt x="2810459" y="0"/>
                    <a:pt x="2754167" y="0"/>
                  </a:cubicBezTo>
                  <a:close/>
                </a:path>
              </a:pathLst>
            </a:custGeom>
            <a:solidFill>
              <a:srgbClr val="00B0F0">
                <a:alpha val="48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포인트가 4개인 별 9"/>
            <p:cNvSpPr/>
            <p:nvPr/>
          </p:nvSpPr>
          <p:spPr>
            <a:xfrm>
              <a:off x="5675115" y="839547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4개인 별 10"/>
            <p:cNvSpPr/>
            <p:nvPr/>
          </p:nvSpPr>
          <p:spPr>
            <a:xfrm>
              <a:off x="7705058" y="1875184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포인트가 4개인 별 13"/>
            <p:cNvSpPr/>
            <p:nvPr/>
          </p:nvSpPr>
          <p:spPr>
            <a:xfrm>
              <a:off x="5864534" y="2494908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포인트가 4개인 별 14"/>
            <p:cNvSpPr/>
            <p:nvPr/>
          </p:nvSpPr>
          <p:spPr>
            <a:xfrm>
              <a:off x="7160891" y="2805921"/>
              <a:ext cx="366045" cy="36604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포인트가 4개인 별 15"/>
            <p:cNvSpPr/>
            <p:nvPr/>
          </p:nvSpPr>
          <p:spPr>
            <a:xfrm>
              <a:off x="4451786" y="5172722"/>
              <a:ext cx="442915" cy="442915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포인트가 4개인 별 16"/>
            <p:cNvSpPr/>
            <p:nvPr/>
          </p:nvSpPr>
          <p:spPr>
            <a:xfrm>
              <a:off x="7228758" y="5039006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포인트가 4개인 별 17"/>
            <p:cNvSpPr/>
            <p:nvPr/>
          </p:nvSpPr>
          <p:spPr>
            <a:xfrm>
              <a:off x="4383225" y="3653973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4개인 별 18"/>
            <p:cNvSpPr/>
            <p:nvPr/>
          </p:nvSpPr>
          <p:spPr>
            <a:xfrm>
              <a:off x="5385479" y="3958342"/>
              <a:ext cx="648473" cy="648473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4개인 별 19"/>
            <p:cNvSpPr/>
            <p:nvPr/>
          </p:nvSpPr>
          <p:spPr>
            <a:xfrm>
              <a:off x="7142200" y="4282578"/>
              <a:ext cx="302516" cy="302516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포인트가 4개인 별 20"/>
            <p:cNvSpPr/>
            <p:nvPr/>
          </p:nvSpPr>
          <p:spPr>
            <a:xfrm>
              <a:off x="4674244" y="1564649"/>
              <a:ext cx="402650" cy="402650"/>
            </a:xfrm>
            <a:prstGeom prst="star4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Picture 2" descr="flower effect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731" y="1402829"/>
              <a:ext cx="3884276" cy="439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포인트가 4개인 별 27"/>
            <p:cNvSpPr/>
            <p:nvPr/>
          </p:nvSpPr>
          <p:spPr>
            <a:xfrm rot="2700000">
              <a:off x="5930382" y="4176016"/>
              <a:ext cx="1113111" cy="1113111"/>
            </a:xfrm>
            <a:prstGeom prst="star4">
              <a:avLst>
                <a:gd name="adj" fmla="val 165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3140556" y="3155934"/>
              <a:ext cx="3095144" cy="1562226"/>
            </a:xfrm>
            <a:custGeom>
              <a:avLst/>
              <a:gdLst>
                <a:gd name="connsiteX0" fmla="*/ 3095144 w 3095144"/>
                <a:gd name="connsiteY0" fmla="*/ 1562226 h 1562226"/>
                <a:gd name="connsiteX1" fmla="*/ 3031644 w 3095144"/>
                <a:gd name="connsiteY1" fmla="*/ 1536826 h 1562226"/>
                <a:gd name="connsiteX2" fmla="*/ 2993544 w 3095144"/>
                <a:gd name="connsiteY2" fmla="*/ 1524126 h 1562226"/>
                <a:gd name="connsiteX3" fmla="*/ 2930044 w 3095144"/>
                <a:gd name="connsiteY3" fmla="*/ 1498726 h 1562226"/>
                <a:gd name="connsiteX4" fmla="*/ 2853844 w 3095144"/>
                <a:gd name="connsiteY4" fmla="*/ 1486026 h 1562226"/>
                <a:gd name="connsiteX5" fmla="*/ 2790344 w 3095144"/>
                <a:gd name="connsiteY5" fmla="*/ 1460626 h 1562226"/>
                <a:gd name="connsiteX6" fmla="*/ 2549044 w 3095144"/>
                <a:gd name="connsiteY6" fmla="*/ 1422526 h 1562226"/>
                <a:gd name="connsiteX7" fmla="*/ 2498244 w 3095144"/>
                <a:gd name="connsiteY7" fmla="*/ 1409826 h 1562226"/>
                <a:gd name="connsiteX8" fmla="*/ 2434744 w 3095144"/>
                <a:gd name="connsiteY8" fmla="*/ 1397126 h 1562226"/>
                <a:gd name="connsiteX9" fmla="*/ 2345844 w 3095144"/>
                <a:gd name="connsiteY9" fmla="*/ 1371726 h 1562226"/>
                <a:gd name="connsiteX10" fmla="*/ 2155344 w 3095144"/>
                <a:gd name="connsiteY10" fmla="*/ 1346326 h 1562226"/>
                <a:gd name="connsiteX11" fmla="*/ 2028344 w 3095144"/>
                <a:gd name="connsiteY11" fmla="*/ 1308226 h 1562226"/>
                <a:gd name="connsiteX12" fmla="*/ 1914044 w 3095144"/>
                <a:gd name="connsiteY12" fmla="*/ 1282826 h 1562226"/>
                <a:gd name="connsiteX13" fmla="*/ 1837844 w 3095144"/>
                <a:gd name="connsiteY13" fmla="*/ 1257426 h 1562226"/>
                <a:gd name="connsiteX14" fmla="*/ 1799744 w 3095144"/>
                <a:gd name="connsiteY14" fmla="*/ 1244726 h 1562226"/>
                <a:gd name="connsiteX15" fmla="*/ 1761644 w 3095144"/>
                <a:gd name="connsiteY15" fmla="*/ 1232026 h 1562226"/>
                <a:gd name="connsiteX16" fmla="*/ 1596544 w 3095144"/>
                <a:gd name="connsiteY16" fmla="*/ 1181226 h 1562226"/>
                <a:gd name="connsiteX17" fmla="*/ 1444144 w 3095144"/>
                <a:gd name="connsiteY17" fmla="*/ 1155826 h 1562226"/>
                <a:gd name="connsiteX18" fmla="*/ 1367944 w 3095144"/>
                <a:gd name="connsiteY18" fmla="*/ 1117726 h 1562226"/>
                <a:gd name="connsiteX19" fmla="*/ 1291744 w 3095144"/>
                <a:gd name="connsiteY19" fmla="*/ 1092326 h 1562226"/>
                <a:gd name="connsiteX20" fmla="*/ 1240944 w 3095144"/>
                <a:gd name="connsiteY20" fmla="*/ 1079626 h 1562226"/>
                <a:gd name="connsiteX21" fmla="*/ 1164744 w 3095144"/>
                <a:gd name="connsiteY21" fmla="*/ 1054226 h 1562226"/>
                <a:gd name="connsiteX22" fmla="*/ 1063144 w 3095144"/>
                <a:gd name="connsiteY22" fmla="*/ 1028826 h 1562226"/>
                <a:gd name="connsiteX23" fmla="*/ 1012344 w 3095144"/>
                <a:gd name="connsiteY23" fmla="*/ 1003426 h 1562226"/>
                <a:gd name="connsiteX24" fmla="*/ 936144 w 3095144"/>
                <a:gd name="connsiteY24" fmla="*/ 978026 h 1562226"/>
                <a:gd name="connsiteX25" fmla="*/ 834544 w 3095144"/>
                <a:gd name="connsiteY25" fmla="*/ 927226 h 1562226"/>
                <a:gd name="connsiteX26" fmla="*/ 771044 w 3095144"/>
                <a:gd name="connsiteY26" fmla="*/ 901826 h 1562226"/>
                <a:gd name="connsiteX27" fmla="*/ 669444 w 3095144"/>
                <a:gd name="connsiteY27" fmla="*/ 838326 h 1562226"/>
                <a:gd name="connsiteX28" fmla="*/ 593244 w 3095144"/>
                <a:gd name="connsiteY28" fmla="*/ 812926 h 1562226"/>
                <a:gd name="connsiteX29" fmla="*/ 555144 w 3095144"/>
                <a:gd name="connsiteY29" fmla="*/ 800226 h 1562226"/>
                <a:gd name="connsiteX30" fmla="*/ 478944 w 3095144"/>
                <a:gd name="connsiteY30" fmla="*/ 749426 h 1562226"/>
                <a:gd name="connsiteX31" fmla="*/ 428144 w 3095144"/>
                <a:gd name="connsiteY31" fmla="*/ 711326 h 1562226"/>
                <a:gd name="connsiteX32" fmla="*/ 351944 w 3095144"/>
                <a:gd name="connsiteY32" fmla="*/ 660526 h 1562226"/>
                <a:gd name="connsiteX33" fmla="*/ 313844 w 3095144"/>
                <a:gd name="connsiteY33" fmla="*/ 622426 h 1562226"/>
                <a:gd name="connsiteX34" fmla="*/ 237644 w 3095144"/>
                <a:gd name="connsiteY34" fmla="*/ 571626 h 1562226"/>
                <a:gd name="connsiteX35" fmla="*/ 199544 w 3095144"/>
                <a:gd name="connsiteY35" fmla="*/ 533526 h 1562226"/>
                <a:gd name="connsiteX36" fmla="*/ 161444 w 3095144"/>
                <a:gd name="connsiteY36" fmla="*/ 520826 h 1562226"/>
                <a:gd name="connsiteX37" fmla="*/ 123344 w 3095144"/>
                <a:gd name="connsiteY37" fmla="*/ 495426 h 1562226"/>
                <a:gd name="connsiteX38" fmla="*/ 34444 w 3095144"/>
                <a:gd name="connsiteY38" fmla="*/ 393826 h 1562226"/>
                <a:gd name="connsiteX39" fmla="*/ 21744 w 3095144"/>
                <a:gd name="connsiteY39" fmla="*/ 165226 h 1562226"/>
                <a:gd name="connsiteX40" fmla="*/ 97944 w 3095144"/>
                <a:gd name="connsiteY40" fmla="*/ 114426 h 1562226"/>
                <a:gd name="connsiteX41" fmla="*/ 186844 w 3095144"/>
                <a:gd name="connsiteY41" fmla="*/ 89026 h 1562226"/>
                <a:gd name="connsiteX42" fmla="*/ 224944 w 3095144"/>
                <a:gd name="connsiteY42" fmla="*/ 76326 h 1562226"/>
                <a:gd name="connsiteX43" fmla="*/ 326544 w 3095144"/>
                <a:gd name="connsiteY43" fmla="*/ 63626 h 1562226"/>
                <a:gd name="connsiteX44" fmla="*/ 555144 w 3095144"/>
                <a:gd name="connsiteY44" fmla="*/ 50926 h 1562226"/>
                <a:gd name="connsiteX45" fmla="*/ 720244 w 3095144"/>
                <a:gd name="connsiteY45" fmla="*/ 25526 h 1562226"/>
                <a:gd name="connsiteX46" fmla="*/ 936144 w 3095144"/>
                <a:gd name="connsiteY46" fmla="*/ 12826 h 1562226"/>
                <a:gd name="connsiteX47" fmla="*/ 1152044 w 3095144"/>
                <a:gd name="connsiteY47" fmla="*/ 126 h 156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095144" h="1562226">
                  <a:moveTo>
                    <a:pt x="3095144" y="1562226"/>
                  </a:moveTo>
                  <a:cubicBezTo>
                    <a:pt x="3073977" y="1553759"/>
                    <a:pt x="3052990" y="1544831"/>
                    <a:pt x="3031644" y="1536826"/>
                  </a:cubicBezTo>
                  <a:cubicBezTo>
                    <a:pt x="3019109" y="1532126"/>
                    <a:pt x="3006079" y="1528826"/>
                    <a:pt x="2993544" y="1524126"/>
                  </a:cubicBezTo>
                  <a:cubicBezTo>
                    <a:pt x="2972198" y="1516121"/>
                    <a:pt x="2952038" y="1504724"/>
                    <a:pt x="2930044" y="1498726"/>
                  </a:cubicBezTo>
                  <a:cubicBezTo>
                    <a:pt x="2905201" y="1491951"/>
                    <a:pt x="2879244" y="1490259"/>
                    <a:pt x="2853844" y="1486026"/>
                  </a:cubicBezTo>
                  <a:cubicBezTo>
                    <a:pt x="2832677" y="1477559"/>
                    <a:pt x="2812371" y="1466500"/>
                    <a:pt x="2790344" y="1460626"/>
                  </a:cubicBezTo>
                  <a:cubicBezTo>
                    <a:pt x="2696293" y="1435546"/>
                    <a:pt x="2643617" y="1433034"/>
                    <a:pt x="2549044" y="1422526"/>
                  </a:cubicBezTo>
                  <a:cubicBezTo>
                    <a:pt x="2532111" y="1418293"/>
                    <a:pt x="2515283" y="1413612"/>
                    <a:pt x="2498244" y="1409826"/>
                  </a:cubicBezTo>
                  <a:cubicBezTo>
                    <a:pt x="2477172" y="1405143"/>
                    <a:pt x="2455685" y="1402361"/>
                    <a:pt x="2434744" y="1397126"/>
                  </a:cubicBezTo>
                  <a:cubicBezTo>
                    <a:pt x="2337910" y="1372917"/>
                    <a:pt x="2464621" y="1395481"/>
                    <a:pt x="2345844" y="1371726"/>
                  </a:cubicBezTo>
                  <a:cubicBezTo>
                    <a:pt x="2274586" y="1357474"/>
                    <a:pt x="2231588" y="1354798"/>
                    <a:pt x="2155344" y="1346326"/>
                  </a:cubicBezTo>
                  <a:cubicBezTo>
                    <a:pt x="2092027" y="1325220"/>
                    <a:pt x="2085925" y="1321022"/>
                    <a:pt x="2028344" y="1308226"/>
                  </a:cubicBezTo>
                  <a:cubicBezTo>
                    <a:pt x="1981731" y="1297868"/>
                    <a:pt x="1958291" y="1296100"/>
                    <a:pt x="1914044" y="1282826"/>
                  </a:cubicBezTo>
                  <a:cubicBezTo>
                    <a:pt x="1888399" y="1275133"/>
                    <a:pt x="1863244" y="1265893"/>
                    <a:pt x="1837844" y="1257426"/>
                  </a:cubicBezTo>
                  <a:lnTo>
                    <a:pt x="1799744" y="1244726"/>
                  </a:lnTo>
                  <a:cubicBezTo>
                    <a:pt x="1787044" y="1240493"/>
                    <a:pt x="1774073" y="1236998"/>
                    <a:pt x="1761644" y="1232026"/>
                  </a:cubicBezTo>
                  <a:cubicBezTo>
                    <a:pt x="1699395" y="1207127"/>
                    <a:pt x="1668712" y="1191536"/>
                    <a:pt x="1596544" y="1181226"/>
                  </a:cubicBezTo>
                  <a:cubicBezTo>
                    <a:pt x="1546365" y="1174058"/>
                    <a:pt x="1493666" y="1168206"/>
                    <a:pt x="1444144" y="1155826"/>
                  </a:cubicBezTo>
                  <a:cubicBezTo>
                    <a:pt x="1364744" y="1135976"/>
                    <a:pt x="1447762" y="1153201"/>
                    <a:pt x="1367944" y="1117726"/>
                  </a:cubicBezTo>
                  <a:cubicBezTo>
                    <a:pt x="1343478" y="1106852"/>
                    <a:pt x="1317719" y="1098820"/>
                    <a:pt x="1291744" y="1092326"/>
                  </a:cubicBezTo>
                  <a:cubicBezTo>
                    <a:pt x="1274811" y="1088093"/>
                    <a:pt x="1257662" y="1084642"/>
                    <a:pt x="1240944" y="1079626"/>
                  </a:cubicBezTo>
                  <a:cubicBezTo>
                    <a:pt x="1215299" y="1071933"/>
                    <a:pt x="1190719" y="1060720"/>
                    <a:pt x="1164744" y="1054226"/>
                  </a:cubicBezTo>
                  <a:cubicBezTo>
                    <a:pt x="1130877" y="1045759"/>
                    <a:pt x="1094368" y="1044438"/>
                    <a:pt x="1063144" y="1028826"/>
                  </a:cubicBezTo>
                  <a:cubicBezTo>
                    <a:pt x="1046211" y="1020359"/>
                    <a:pt x="1029922" y="1010457"/>
                    <a:pt x="1012344" y="1003426"/>
                  </a:cubicBezTo>
                  <a:cubicBezTo>
                    <a:pt x="987485" y="993482"/>
                    <a:pt x="960091" y="990000"/>
                    <a:pt x="936144" y="978026"/>
                  </a:cubicBezTo>
                  <a:cubicBezTo>
                    <a:pt x="902277" y="961093"/>
                    <a:pt x="869700" y="941288"/>
                    <a:pt x="834544" y="927226"/>
                  </a:cubicBezTo>
                  <a:cubicBezTo>
                    <a:pt x="813377" y="918759"/>
                    <a:pt x="790972" y="912897"/>
                    <a:pt x="771044" y="901826"/>
                  </a:cubicBezTo>
                  <a:cubicBezTo>
                    <a:pt x="672785" y="847238"/>
                    <a:pt x="768078" y="877780"/>
                    <a:pt x="669444" y="838326"/>
                  </a:cubicBezTo>
                  <a:cubicBezTo>
                    <a:pt x="644585" y="828382"/>
                    <a:pt x="618644" y="821393"/>
                    <a:pt x="593244" y="812926"/>
                  </a:cubicBezTo>
                  <a:cubicBezTo>
                    <a:pt x="580544" y="808693"/>
                    <a:pt x="566283" y="807652"/>
                    <a:pt x="555144" y="800226"/>
                  </a:cubicBezTo>
                  <a:cubicBezTo>
                    <a:pt x="529744" y="783293"/>
                    <a:pt x="503366" y="767742"/>
                    <a:pt x="478944" y="749426"/>
                  </a:cubicBezTo>
                  <a:cubicBezTo>
                    <a:pt x="462011" y="736726"/>
                    <a:pt x="445484" y="723464"/>
                    <a:pt x="428144" y="711326"/>
                  </a:cubicBezTo>
                  <a:cubicBezTo>
                    <a:pt x="403135" y="693820"/>
                    <a:pt x="373530" y="682112"/>
                    <a:pt x="351944" y="660526"/>
                  </a:cubicBezTo>
                  <a:cubicBezTo>
                    <a:pt x="339244" y="647826"/>
                    <a:pt x="328021" y="633453"/>
                    <a:pt x="313844" y="622426"/>
                  </a:cubicBezTo>
                  <a:cubicBezTo>
                    <a:pt x="289747" y="603684"/>
                    <a:pt x="259230" y="593212"/>
                    <a:pt x="237644" y="571626"/>
                  </a:cubicBezTo>
                  <a:cubicBezTo>
                    <a:pt x="224944" y="558926"/>
                    <a:pt x="214488" y="543489"/>
                    <a:pt x="199544" y="533526"/>
                  </a:cubicBezTo>
                  <a:cubicBezTo>
                    <a:pt x="188405" y="526100"/>
                    <a:pt x="173418" y="526813"/>
                    <a:pt x="161444" y="520826"/>
                  </a:cubicBezTo>
                  <a:cubicBezTo>
                    <a:pt x="147792" y="514000"/>
                    <a:pt x="136044" y="503893"/>
                    <a:pt x="123344" y="495426"/>
                  </a:cubicBezTo>
                  <a:cubicBezTo>
                    <a:pt x="64077" y="406526"/>
                    <a:pt x="97944" y="436159"/>
                    <a:pt x="34444" y="393826"/>
                  </a:cubicBezTo>
                  <a:cubicBezTo>
                    <a:pt x="7329" y="312482"/>
                    <a:pt x="-20606" y="262027"/>
                    <a:pt x="21744" y="165226"/>
                  </a:cubicBezTo>
                  <a:cubicBezTo>
                    <a:pt x="33980" y="137258"/>
                    <a:pt x="68984" y="124079"/>
                    <a:pt x="97944" y="114426"/>
                  </a:cubicBezTo>
                  <a:cubicBezTo>
                    <a:pt x="189295" y="83976"/>
                    <a:pt x="75216" y="120920"/>
                    <a:pt x="186844" y="89026"/>
                  </a:cubicBezTo>
                  <a:cubicBezTo>
                    <a:pt x="199716" y="85348"/>
                    <a:pt x="211773" y="78721"/>
                    <a:pt x="224944" y="76326"/>
                  </a:cubicBezTo>
                  <a:cubicBezTo>
                    <a:pt x="258524" y="70221"/>
                    <a:pt x="292514" y="66244"/>
                    <a:pt x="326544" y="63626"/>
                  </a:cubicBezTo>
                  <a:cubicBezTo>
                    <a:pt x="402637" y="57773"/>
                    <a:pt x="478944" y="55159"/>
                    <a:pt x="555144" y="50926"/>
                  </a:cubicBezTo>
                  <a:cubicBezTo>
                    <a:pt x="590583" y="45020"/>
                    <a:pt x="687561" y="28250"/>
                    <a:pt x="720244" y="25526"/>
                  </a:cubicBezTo>
                  <a:cubicBezTo>
                    <a:pt x="792086" y="19539"/>
                    <a:pt x="864236" y="17962"/>
                    <a:pt x="936144" y="12826"/>
                  </a:cubicBezTo>
                  <a:cubicBezTo>
                    <a:pt x="1146139" y="-2174"/>
                    <a:pt x="1004641" y="126"/>
                    <a:pt x="1152044" y="126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743700" y="3841826"/>
              <a:ext cx="1435100" cy="901734"/>
            </a:xfrm>
            <a:custGeom>
              <a:avLst/>
              <a:gdLst>
                <a:gd name="connsiteX0" fmla="*/ 0 w 1435100"/>
                <a:gd name="connsiteY0" fmla="*/ 863634 h 901734"/>
                <a:gd name="connsiteX1" fmla="*/ 469900 w 1435100"/>
                <a:gd name="connsiteY1" fmla="*/ 889034 h 901734"/>
                <a:gd name="connsiteX2" fmla="*/ 584200 w 1435100"/>
                <a:gd name="connsiteY2" fmla="*/ 901734 h 901734"/>
                <a:gd name="connsiteX3" fmla="*/ 1104900 w 1435100"/>
                <a:gd name="connsiteY3" fmla="*/ 889034 h 901734"/>
                <a:gd name="connsiteX4" fmla="*/ 1181100 w 1435100"/>
                <a:gd name="connsiteY4" fmla="*/ 838234 h 901734"/>
                <a:gd name="connsiteX5" fmla="*/ 1257300 w 1435100"/>
                <a:gd name="connsiteY5" fmla="*/ 800134 h 901734"/>
                <a:gd name="connsiteX6" fmla="*/ 1295400 w 1435100"/>
                <a:gd name="connsiteY6" fmla="*/ 762034 h 901734"/>
                <a:gd name="connsiteX7" fmla="*/ 1384300 w 1435100"/>
                <a:gd name="connsiteY7" fmla="*/ 673134 h 901734"/>
                <a:gd name="connsiteX8" fmla="*/ 1422400 w 1435100"/>
                <a:gd name="connsiteY8" fmla="*/ 558834 h 901734"/>
                <a:gd name="connsiteX9" fmla="*/ 1435100 w 1435100"/>
                <a:gd name="connsiteY9" fmla="*/ 520734 h 901734"/>
                <a:gd name="connsiteX10" fmla="*/ 1409700 w 1435100"/>
                <a:gd name="connsiteY10" fmla="*/ 381034 h 901734"/>
                <a:gd name="connsiteX11" fmla="*/ 1384300 w 1435100"/>
                <a:gd name="connsiteY11" fmla="*/ 342934 h 901734"/>
                <a:gd name="connsiteX12" fmla="*/ 1371600 w 1435100"/>
                <a:gd name="connsiteY12" fmla="*/ 304834 h 901734"/>
                <a:gd name="connsiteX13" fmla="*/ 1333500 w 1435100"/>
                <a:gd name="connsiteY13" fmla="*/ 279434 h 901734"/>
                <a:gd name="connsiteX14" fmla="*/ 1206500 w 1435100"/>
                <a:gd name="connsiteY14" fmla="*/ 165134 h 901734"/>
                <a:gd name="connsiteX15" fmla="*/ 1168400 w 1435100"/>
                <a:gd name="connsiteY15" fmla="*/ 152434 h 901734"/>
                <a:gd name="connsiteX16" fmla="*/ 1092200 w 1435100"/>
                <a:gd name="connsiteY16" fmla="*/ 101634 h 901734"/>
                <a:gd name="connsiteX17" fmla="*/ 1054100 w 1435100"/>
                <a:gd name="connsiteY17" fmla="*/ 88934 h 901734"/>
                <a:gd name="connsiteX18" fmla="*/ 901700 w 1435100"/>
                <a:gd name="connsiteY18" fmla="*/ 12734 h 901734"/>
                <a:gd name="connsiteX19" fmla="*/ 850900 w 1435100"/>
                <a:gd name="connsiteY19" fmla="*/ 34 h 90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35100" h="901734">
                  <a:moveTo>
                    <a:pt x="0" y="863634"/>
                  </a:moveTo>
                  <a:cubicBezTo>
                    <a:pt x="233666" y="897015"/>
                    <a:pt x="-21557" y="863831"/>
                    <a:pt x="469900" y="889034"/>
                  </a:cubicBezTo>
                  <a:cubicBezTo>
                    <a:pt x="508184" y="890997"/>
                    <a:pt x="546100" y="897501"/>
                    <a:pt x="584200" y="901734"/>
                  </a:cubicBezTo>
                  <a:cubicBezTo>
                    <a:pt x="757767" y="897501"/>
                    <a:pt x="931461" y="896918"/>
                    <a:pt x="1104900" y="889034"/>
                  </a:cubicBezTo>
                  <a:cubicBezTo>
                    <a:pt x="1147392" y="887103"/>
                    <a:pt x="1150502" y="863732"/>
                    <a:pt x="1181100" y="838234"/>
                  </a:cubicBezTo>
                  <a:cubicBezTo>
                    <a:pt x="1213926" y="810879"/>
                    <a:pt x="1219115" y="812862"/>
                    <a:pt x="1257300" y="800134"/>
                  </a:cubicBezTo>
                  <a:cubicBezTo>
                    <a:pt x="1270000" y="787434"/>
                    <a:pt x="1280456" y="771997"/>
                    <a:pt x="1295400" y="762034"/>
                  </a:cubicBezTo>
                  <a:cubicBezTo>
                    <a:pt x="1355626" y="721883"/>
                    <a:pt x="1341659" y="801056"/>
                    <a:pt x="1384300" y="673134"/>
                  </a:cubicBezTo>
                  <a:lnTo>
                    <a:pt x="1422400" y="558834"/>
                  </a:lnTo>
                  <a:lnTo>
                    <a:pt x="1435100" y="520734"/>
                  </a:lnTo>
                  <a:cubicBezTo>
                    <a:pt x="1430722" y="485711"/>
                    <a:pt x="1429277" y="420189"/>
                    <a:pt x="1409700" y="381034"/>
                  </a:cubicBezTo>
                  <a:cubicBezTo>
                    <a:pt x="1402874" y="367382"/>
                    <a:pt x="1391126" y="356586"/>
                    <a:pt x="1384300" y="342934"/>
                  </a:cubicBezTo>
                  <a:cubicBezTo>
                    <a:pt x="1378313" y="330960"/>
                    <a:pt x="1379963" y="315287"/>
                    <a:pt x="1371600" y="304834"/>
                  </a:cubicBezTo>
                  <a:cubicBezTo>
                    <a:pt x="1362065" y="292915"/>
                    <a:pt x="1344908" y="289575"/>
                    <a:pt x="1333500" y="279434"/>
                  </a:cubicBezTo>
                  <a:cubicBezTo>
                    <a:pt x="1286350" y="237523"/>
                    <a:pt x="1260100" y="195762"/>
                    <a:pt x="1206500" y="165134"/>
                  </a:cubicBezTo>
                  <a:cubicBezTo>
                    <a:pt x="1194877" y="158492"/>
                    <a:pt x="1180102" y="158935"/>
                    <a:pt x="1168400" y="152434"/>
                  </a:cubicBezTo>
                  <a:cubicBezTo>
                    <a:pt x="1141715" y="137609"/>
                    <a:pt x="1121160" y="111287"/>
                    <a:pt x="1092200" y="101634"/>
                  </a:cubicBezTo>
                  <a:cubicBezTo>
                    <a:pt x="1079500" y="97401"/>
                    <a:pt x="1065802" y="95435"/>
                    <a:pt x="1054100" y="88934"/>
                  </a:cubicBezTo>
                  <a:cubicBezTo>
                    <a:pt x="906384" y="6870"/>
                    <a:pt x="1050046" y="62183"/>
                    <a:pt x="901700" y="12734"/>
                  </a:cubicBezTo>
                  <a:cubicBezTo>
                    <a:pt x="859584" y="-1305"/>
                    <a:pt x="876987" y="34"/>
                    <a:pt x="850900" y="34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799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982699" y="-1422749"/>
            <a:ext cx="10897986" cy="10897986"/>
            <a:chOff x="982699" y="-1422749"/>
            <a:chExt cx="10897986" cy="10897986"/>
          </a:xfrm>
        </p:grpSpPr>
        <p:sp>
          <p:nvSpPr>
            <p:cNvPr id="4" name="타원 3"/>
            <p:cNvSpPr/>
            <p:nvPr/>
          </p:nvSpPr>
          <p:spPr>
            <a:xfrm>
              <a:off x="3889697" y="1484249"/>
              <a:ext cx="5083991" cy="50839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355878" y="950430"/>
              <a:ext cx="6151629" cy="61516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982699" y="-1422749"/>
              <a:ext cx="10897986" cy="1089798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5974492" y="3569044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928392" y="-477056"/>
              <a:ext cx="9006600" cy="9006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2709957" y="304509"/>
              <a:ext cx="7443471" cy="744347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330870" y="1925422"/>
              <a:ext cx="4201645" cy="420164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4695475" y="2290027"/>
              <a:ext cx="3472434" cy="34724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996802" y="2591354"/>
              <a:ext cx="2869780" cy="286978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245833" y="2840385"/>
              <a:ext cx="2371719" cy="23717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5451643" y="3046195"/>
              <a:ext cx="1960098" cy="196009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621735" y="3216287"/>
              <a:ext cx="1619915" cy="16199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762306" y="3356858"/>
              <a:ext cx="1338773" cy="13387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878480" y="3473032"/>
              <a:ext cx="1106424" cy="11064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235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10341" y="0"/>
            <a:ext cx="686183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0000" r="49942"/>
          <a:stretch/>
        </p:blipFill>
        <p:spPr>
          <a:xfrm>
            <a:off x="2610341" y="3429000"/>
            <a:ext cx="3434859" cy="3429000"/>
          </a:xfrm>
          <a:prstGeom prst="rect">
            <a:avLst/>
          </a:prstGeom>
        </p:spPr>
      </p:pic>
      <p:cxnSp>
        <p:nvCxnSpPr>
          <p:cNvPr id="7" name="직선 연결선 6"/>
          <p:cNvCxnSpPr>
            <a:stCxn id="5" idx="1"/>
            <a:endCxn id="5" idx="3"/>
          </p:cNvCxnSpPr>
          <p:nvPr/>
        </p:nvCxnSpPr>
        <p:spPr>
          <a:xfrm>
            <a:off x="2610341" y="3429000"/>
            <a:ext cx="68618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5" idx="0"/>
            <a:endCxn id="5" idx="2"/>
          </p:cNvCxnSpPr>
          <p:nvPr/>
        </p:nvCxnSpPr>
        <p:spPr>
          <a:xfrm>
            <a:off x="6041258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1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그룹 136"/>
          <p:cNvGrpSpPr/>
          <p:nvPr/>
        </p:nvGrpSpPr>
        <p:grpSpPr>
          <a:xfrm>
            <a:off x="228018" y="114504"/>
            <a:ext cx="991181" cy="5921135"/>
            <a:chOff x="228018" y="114504"/>
            <a:chExt cx="991181" cy="5921135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32566" y="114504"/>
              <a:ext cx="795508" cy="5921135"/>
              <a:chOff x="2090942" y="722946"/>
              <a:chExt cx="795508" cy="5921135"/>
            </a:xfrm>
          </p:grpSpPr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72" r="87783" b="2619"/>
              <a:stretch/>
            </p:blipFill>
            <p:spPr>
              <a:xfrm>
                <a:off x="2095284" y="722946"/>
                <a:ext cx="791166" cy="4394338"/>
              </a:xfrm>
              <a:prstGeom prst="rect">
                <a:avLst/>
              </a:prstGeom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061" r="87783" b="1979"/>
              <a:stretch/>
            </p:blipFill>
            <p:spPr>
              <a:xfrm>
                <a:off x="2095284" y="5117284"/>
                <a:ext cx="791166" cy="1526797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272" y="5921918"/>
                <a:ext cx="480943" cy="645839"/>
              </a:xfrm>
              <a:prstGeom prst="rect">
                <a:avLst/>
              </a:prstGeom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00" r="87783" b="2869"/>
              <a:stretch/>
            </p:blipFill>
            <p:spPr>
              <a:xfrm>
                <a:off x="2090942" y="2086953"/>
                <a:ext cx="791166" cy="3749491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364" y="2200325"/>
                <a:ext cx="384381" cy="416669"/>
              </a:xfrm>
              <a:prstGeom prst="ellipse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551" y="2646189"/>
                <a:ext cx="437221" cy="187381"/>
              </a:xfrm>
              <a:prstGeom prst="rect">
                <a:avLst/>
              </a:prstGeom>
            </p:spPr>
          </p:pic>
        </p:grpSp>
        <p:sp>
          <p:nvSpPr>
            <p:cNvPr id="129" name="직사각형 128"/>
            <p:cNvSpPr/>
            <p:nvPr/>
          </p:nvSpPr>
          <p:spPr>
            <a:xfrm>
              <a:off x="253418" y="14997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28018" y="52589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7092" y="3251377"/>
            <a:ext cx="798645" cy="229229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057990" y="190500"/>
            <a:ext cx="9015773" cy="6477000"/>
            <a:chOff x="2057990" y="190500"/>
            <a:chExt cx="9015773" cy="6477000"/>
          </a:xfrm>
        </p:grpSpPr>
        <p:grpSp>
          <p:nvGrpSpPr>
            <p:cNvPr id="4" name="그룹 3"/>
            <p:cNvGrpSpPr/>
            <p:nvPr/>
          </p:nvGrpSpPr>
          <p:grpSpPr>
            <a:xfrm>
              <a:off x="2057990" y="190500"/>
              <a:ext cx="9015773" cy="6477000"/>
              <a:chOff x="2057990" y="190500"/>
              <a:chExt cx="9015773" cy="6477000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2057990" y="190500"/>
                <a:ext cx="8290922" cy="6477000"/>
                <a:chOff x="2057990" y="190500"/>
                <a:chExt cx="8290922" cy="6477000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2057990" y="525237"/>
                  <a:ext cx="795508" cy="3651348"/>
                  <a:chOff x="2090942" y="722946"/>
                  <a:chExt cx="795508" cy="3651348"/>
                </a:xfrm>
              </p:grpSpPr>
              <p:pic>
                <p:nvPicPr>
                  <p:cNvPr id="26" name="그림 2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272" r="87783" b="47921"/>
                  <a:stretch/>
                </p:blipFill>
                <p:spPr>
                  <a:xfrm>
                    <a:off x="2095284" y="722946"/>
                    <a:ext cx="791166" cy="2160298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100" r="87783" b="32518"/>
                  <a:stretch/>
                </p:blipFill>
                <p:spPr>
                  <a:xfrm>
                    <a:off x="2090942" y="2086954"/>
                    <a:ext cx="791166" cy="2287340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320364" y="2200325"/>
                    <a:ext cx="384381" cy="416669"/>
                  </a:xfrm>
                  <a:prstGeom prst="ellipse">
                    <a:avLst/>
                  </a:prstGeom>
                </p:spPr>
              </p:pic>
              <p:pic>
                <p:nvPicPr>
                  <p:cNvPr id="49" name="그림 4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267551" y="2646189"/>
                    <a:ext cx="437221" cy="1873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63"/>
                <a:stretch/>
              </p:blipFill>
              <p:spPr>
                <a:xfrm>
                  <a:off x="2792627" y="190500"/>
                  <a:ext cx="7556285" cy="6477000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ì°ì£¼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8" r="11257"/>
                <a:stretch/>
              </p:blipFill>
              <p:spPr bwMode="auto">
                <a:xfrm>
                  <a:off x="2790825" y="553339"/>
                  <a:ext cx="7553325" cy="58930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-2774" t="34222" r="39725" b="16410"/>
                <a:stretch/>
              </p:blipFill>
              <p:spPr>
                <a:xfrm>
                  <a:off x="2832100" y="622301"/>
                  <a:ext cx="7516812" cy="5873750"/>
                </a:xfrm>
                <a:prstGeom prst="rect">
                  <a:avLst/>
                </a:prstGeom>
              </p:spPr>
            </p:pic>
            <p:sp>
              <p:nvSpPr>
                <p:cNvPr id="11" name="타원 10"/>
                <p:cNvSpPr/>
                <p:nvPr/>
              </p:nvSpPr>
              <p:spPr>
                <a:xfrm>
                  <a:off x="8624610" y="1942860"/>
                  <a:ext cx="1005840" cy="100584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 smtClean="0"/>
                    <a:t>?</a:t>
                  </a:r>
                  <a:endParaRPr lang="ko-KR" altLang="en-US" sz="4000" b="1"/>
                </a:p>
              </p:txBody>
            </p:sp>
            <p:pic>
              <p:nvPicPr>
                <p:cNvPr id="39" name="Picture 2" descr="íìê³ ì¼ë¬ì¤í¸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626" t="59367" r="50139" b="11215"/>
                <a:stretch/>
              </p:blipFill>
              <p:spPr bwMode="auto">
                <a:xfrm>
                  <a:off x="7674086" y="4249763"/>
                  <a:ext cx="1259506" cy="1361627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타원 46"/>
                <p:cNvSpPr/>
                <p:nvPr/>
              </p:nvSpPr>
              <p:spPr>
                <a:xfrm>
                  <a:off x="7930717" y="2236411"/>
                  <a:ext cx="356444" cy="356444"/>
                </a:xfrm>
                <a:prstGeom prst="ellipse">
                  <a:avLst/>
                </a:prstGeom>
                <a:solidFill>
                  <a:srgbClr val="7030A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6570756" y="2669301"/>
                  <a:ext cx="703604" cy="703604"/>
                </a:xfrm>
                <a:prstGeom prst="ellipse">
                  <a:avLst/>
                </a:prstGeom>
                <a:solidFill>
                  <a:srgbClr val="FF33CC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8143986" y="3290430"/>
                  <a:ext cx="532137" cy="532137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555536" y="1358844"/>
                  <a:ext cx="492333" cy="49233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5105462" y="3839769"/>
                  <a:ext cx="901622" cy="901622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3468947" y="3538112"/>
                  <a:ext cx="677402" cy="67740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5545662" y="664115"/>
                  <a:ext cx="1017408" cy="101740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5925096" y="5418261"/>
                  <a:ext cx="903332" cy="90333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9466698" y="3858749"/>
                  <a:ext cx="573371" cy="573371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3520464" y="1285402"/>
                  <a:ext cx="1320064" cy="1320064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>
                  <a:off x="3160086" y="5144093"/>
                  <a:ext cx="1102259" cy="1102259"/>
                </a:xfrm>
                <a:prstGeom prst="ellipse">
                  <a:avLst/>
                </a:prstGeom>
                <a:solidFill>
                  <a:srgbClr val="00B0F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8843637" y="1171102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아톰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4057060" y="6050741"/>
                  <a:ext cx="412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눈꽃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7742808" y="3626596"/>
                  <a:ext cx="5020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화산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7412668" y="4374269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목성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6917458" y="2306281"/>
                  <a:ext cx="473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펌킨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367322" y="981130"/>
                  <a:ext cx="596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은하계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6376762" y="1494502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개기월식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9418825" y="4407902"/>
                  <a:ext cx="6687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루비스타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6828428" y="5848871"/>
                  <a:ext cx="7857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플라즈마볼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385603" y="3197375"/>
                  <a:ext cx="8274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플라워하트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471453" y="4397525"/>
                  <a:ext cx="7040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심연의홀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7624425" y="1940589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운석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10277458" y="563901"/>
                <a:ext cx="796305" cy="2292295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48550" y="1957286"/>
              <a:ext cx="1295636" cy="977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05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그룹 136"/>
          <p:cNvGrpSpPr/>
          <p:nvPr/>
        </p:nvGrpSpPr>
        <p:grpSpPr>
          <a:xfrm>
            <a:off x="228018" y="114504"/>
            <a:ext cx="991181" cy="5921135"/>
            <a:chOff x="228018" y="114504"/>
            <a:chExt cx="991181" cy="5921135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32566" y="114504"/>
              <a:ext cx="795508" cy="5921135"/>
              <a:chOff x="2090942" y="722946"/>
              <a:chExt cx="795508" cy="5921135"/>
            </a:xfrm>
          </p:grpSpPr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72" r="87783" b="2619"/>
              <a:stretch/>
            </p:blipFill>
            <p:spPr>
              <a:xfrm>
                <a:off x="2095284" y="722946"/>
                <a:ext cx="791166" cy="4394338"/>
              </a:xfrm>
              <a:prstGeom prst="rect">
                <a:avLst/>
              </a:prstGeom>
            </p:spPr>
          </p:pic>
          <p:pic>
            <p:nvPicPr>
              <p:cNvPr id="132" name="그림 1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061" r="87783" b="1979"/>
              <a:stretch/>
            </p:blipFill>
            <p:spPr>
              <a:xfrm>
                <a:off x="2095284" y="5117284"/>
                <a:ext cx="791166" cy="1526797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272" y="5921918"/>
                <a:ext cx="480943" cy="645839"/>
              </a:xfrm>
              <a:prstGeom prst="rect">
                <a:avLst/>
              </a:prstGeom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100" r="87783" b="2869"/>
              <a:stretch/>
            </p:blipFill>
            <p:spPr>
              <a:xfrm>
                <a:off x="2090942" y="2086953"/>
                <a:ext cx="791166" cy="3749491"/>
              </a:xfrm>
              <a:prstGeom prst="rect">
                <a:avLst/>
              </a:prstGeom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0364" y="2200325"/>
                <a:ext cx="384381" cy="416669"/>
              </a:xfrm>
              <a:prstGeom prst="ellipse">
                <a:avLst/>
              </a:prstGeom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7551" y="2646189"/>
                <a:ext cx="437221" cy="187381"/>
              </a:xfrm>
              <a:prstGeom prst="rect">
                <a:avLst/>
              </a:prstGeom>
            </p:spPr>
          </p:pic>
        </p:grpSp>
        <p:sp>
          <p:nvSpPr>
            <p:cNvPr id="129" name="직사각형 128"/>
            <p:cNvSpPr/>
            <p:nvPr/>
          </p:nvSpPr>
          <p:spPr>
            <a:xfrm>
              <a:off x="253418" y="14997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228018" y="5258950"/>
              <a:ext cx="965781" cy="77355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7092" y="3251377"/>
            <a:ext cx="798645" cy="229229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812325" y="190500"/>
            <a:ext cx="9636212" cy="6477000"/>
            <a:chOff x="1812325" y="190500"/>
            <a:chExt cx="9636212" cy="6477000"/>
          </a:xfrm>
        </p:grpSpPr>
        <p:grpSp>
          <p:nvGrpSpPr>
            <p:cNvPr id="4" name="그룹 3"/>
            <p:cNvGrpSpPr/>
            <p:nvPr/>
          </p:nvGrpSpPr>
          <p:grpSpPr>
            <a:xfrm>
              <a:off x="2057990" y="190500"/>
              <a:ext cx="9015773" cy="6477000"/>
              <a:chOff x="2057990" y="190500"/>
              <a:chExt cx="9015773" cy="6477000"/>
            </a:xfrm>
          </p:grpSpPr>
          <p:grpSp>
            <p:nvGrpSpPr>
              <p:cNvPr id="139" name="그룹 138"/>
              <p:cNvGrpSpPr/>
              <p:nvPr/>
            </p:nvGrpSpPr>
            <p:grpSpPr>
              <a:xfrm>
                <a:off x="2057990" y="190500"/>
                <a:ext cx="8290922" cy="6477000"/>
                <a:chOff x="2057990" y="190500"/>
                <a:chExt cx="8290922" cy="6477000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2057990" y="525237"/>
                  <a:ext cx="795508" cy="3651348"/>
                  <a:chOff x="2090942" y="722946"/>
                  <a:chExt cx="795508" cy="3651348"/>
                </a:xfrm>
              </p:grpSpPr>
              <p:pic>
                <p:nvPicPr>
                  <p:cNvPr id="26" name="그림 25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272" r="87783" b="47921"/>
                  <a:stretch/>
                </p:blipFill>
                <p:spPr>
                  <a:xfrm>
                    <a:off x="2095284" y="722946"/>
                    <a:ext cx="791166" cy="2160298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1100" r="87783" b="32518"/>
                  <a:stretch/>
                </p:blipFill>
                <p:spPr>
                  <a:xfrm>
                    <a:off x="2090942" y="2086954"/>
                    <a:ext cx="791166" cy="2287340"/>
                  </a:xfrm>
                  <a:prstGeom prst="rect">
                    <a:avLst/>
                  </a:prstGeom>
                </p:spPr>
              </p:pic>
              <p:pic>
                <p:nvPicPr>
                  <p:cNvPr id="41" name="그림 40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320364" y="2200325"/>
                    <a:ext cx="384381" cy="416669"/>
                  </a:xfrm>
                  <a:prstGeom prst="ellipse">
                    <a:avLst/>
                  </a:prstGeom>
                </p:spPr>
              </p:pic>
              <p:pic>
                <p:nvPicPr>
                  <p:cNvPr id="49" name="그림 4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267551" y="2646189"/>
                    <a:ext cx="437221" cy="18738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63"/>
                <a:stretch/>
              </p:blipFill>
              <p:spPr>
                <a:xfrm>
                  <a:off x="2792627" y="190500"/>
                  <a:ext cx="7556285" cy="6477000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ì°ì£¼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68" r="11257"/>
                <a:stretch/>
              </p:blipFill>
              <p:spPr bwMode="auto">
                <a:xfrm>
                  <a:off x="2790825" y="553339"/>
                  <a:ext cx="7553325" cy="58930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그림 58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-2774" t="34222" r="39725" b="16410"/>
                <a:stretch/>
              </p:blipFill>
              <p:spPr>
                <a:xfrm>
                  <a:off x="2832100" y="622301"/>
                  <a:ext cx="7516812" cy="5873750"/>
                </a:xfrm>
                <a:prstGeom prst="rect">
                  <a:avLst/>
                </a:prstGeom>
              </p:spPr>
            </p:pic>
            <p:sp>
              <p:nvSpPr>
                <p:cNvPr id="11" name="타원 10"/>
                <p:cNvSpPr/>
                <p:nvPr/>
              </p:nvSpPr>
              <p:spPr>
                <a:xfrm>
                  <a:off x="8624610" y="1942860"/>
                  <a:ext cx="1005840" cy="100584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 smtClean="0"/>
                    <a:t>?</a:t>
                  </a:r>
                  <a:endParaRPr lang="ko-KR" altLang="en-US" sz="4000" b="1"/>
                </a:p>
              </p:txBody>
            </p:sp>
            <p:pic>
              <p:nvPicPr>
                <p:cNvPr id="39" name="Picture 2" descr="íìê³ ì¼ë¬ì¤í¸ì ëí ì´ë¯¸ì§ ê²ìê²°ê³¼"/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626" t="59367" r="50139" b="11215"/>
                <a:stretch/>
              </p:blipFill>
              <p:spPr bwMode="auto">
                <a:xfrm>
                  <a:off x="7674086" y="4249763"/>
                  <a:ext cx="1259506" cy="1361627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타원 46"/>
                <p:cNvSpPr/>
                <p:nvPr/>
              </p:nvSpPr>
              <p:spPr>
                <a:xfrm>
                  <a:off x="7930717" y="2236411"/>
                  <a:ext cx="356444" cy="356444"/>
                </a:xfrm>
                <a:prstGeom prst="ellipse">
                  <a:avLst/>
                </a:prstGeom>
                <a:solidFill>
                  <a:srgbClr val="7030A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3"/>
                <p:cNvSpPr/>
                <p:nvPr/>
              </p:nvSpPr>
              <p:spPr>
                <a:xfrm>
                  <a:off x="6570756" y="2669301"/>
                  <a:ext cx="703604" cy="703604"/>
                </a:xfrm>
                <a:prstGeom prst="ellipse">
                  <a:avLst/>
                </a:prstGeom>
                <a:solidFill>
                  <a:srgbClr val="FF33CC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8143986" y="3290430"/>
                  <a:ext cx="532137" cy="532137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타원 49"/>
                <p:cNvSpPr/>
                <p:nvPr/>
              </p:nvSpPr>
              <p:spPr>
                <a:xfrm>
                  <a:off x="8555536" y="1358844"/>
                  <a:ext cx="492333" cy="492333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타원 51"/>
                <p:cNvSpPr/>
                <p:nvPr/>
              </p:nvSpPr>
              <p:spPr>
                <a:xfrm>
                  <a:off x="5105462" y="3839769"/>
                  <a:ext cx="901622" cy="901622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타원 52"/>
                <p:cNvSpPr/>
                <p:nvPr/>
              </p:nvSpPr>
              <p:spPr>
                <a:xfrm>
                  <a:off x="3468947" y="3538112"/>
                  <a:ext cx="677402" cy="677402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/>
                <p:cNvSpPr/>
                <p:nvPr/>
              </p:nvSpPr>
              <p:spPr>
                <a:xfrm>
                  <a:off x="5545662" y="664115"/>
                  <a:ext cx="1017408" cy="101740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타원 55"/>
                <p:cNvSpPr/>
                <p:nvPr/>
              </p:nvSpPr>
              <p:spPr>
                <a:xfrm>
                  <a:off x="5925096" y="5418261"/>
                  <a:ext cx="903332" cy="903332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타원 56"/>
                <p:cNvSpPr/>
                <p:nvPr/>
              </p:nvSpPr>
              <p:spPr>
                <a:xfrm>
                  <a:off x="9466698" y="3858749"/>
                  <a:ext cx="573371" cy="573371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타원 53"/>
                <p:cNvSpPr/>
                <p:nvPr/>
              </p:nvSpPr>
              <p:spPr>
                <a:xfrm>
                  <a:off x="3520464" y="1285402"/>
                  <a:ext cx="1320064" cy="1320064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타원 57"/>
                <p:cNvSpPr/>
                <p:nvPr/>
              </p:nvSpPr>
              <p:spPr>
                <a:xfrm>
                  <a:off x="3160086" y="5144093"/>
                  <a:ext cx="1102259" cy="1102259"/>
                </a:xfrm>
                <a:prstGeom prst="ellipse">
                  <a:avLst/>
                </a:prstGeom>
                <a:solidFill>
                  <a:srgbClr val="00B0F0"/>
                </a:solidFill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8843637" y="1171102"/>
                  <a:ext cx="4379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아톰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4057060" y="6050741"/>
                  <a:ext cx="412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눈꽃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7742808" y="3626596"/>
                  <a:ext cx="5020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화산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7412668" y="4374269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목성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6917458" y="2306281"/>
                  <a:ext cx="473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펌킨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367322" y="981130"/>
                  <a:ext cx="596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은하계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6376762" y="1494502"/>
                  <a:ext cx="76815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개기월식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9418825" y="4407902"/>
                  <a:ext cx="6687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루비스타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6828428" y="5848871"/>
                  <a:ext cx="7857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플라즈마볼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3385603" y="3197375"/>
                  <a:ext cx="8274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 err="1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플라워하트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471453" y="4397525"/>
                  <a:ext cx="7040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심연의홀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7624425" y="1940589"/>
                  <a:ext cx="4235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mtClean="0">
                      <a:solidFill>
                        <a:schemeClr val="bg1"/>
                      </a:solidFill>
                      <a:latin typeface="HY얕은샘물M" panose="02030600000101010101" pitchFamily="18" charset="-127"/>
                      <a:ea typeface="HY얕은샘물M" panose="02030600000101010101" pitchFamily="18" charset="-127"/>
                    </a:rPr>
                    <a:t>운석</a:t>
                  </a:r>
                  <a:endParaRPr lang="ko-KR" altLang="en-US" dirty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endParaRPr>
                </a:p>
              </p:txBody>
            </p:sp>
          </p:grp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10277458" y="563901"/>
                <a:ext cx="796305" cy="2292295"/>
              </a:xfrm>
              <a:prstGeom prst="rect">
                <a:avLst/>
              </a:prstGeom>
            </p:spPr>
          </p:pic>
        </p:grpSp>
        <p:sp>
          <p:nvSpPr>
            <p:cNvPr id="6" name="오른쪽 화살표 5"/>
            <p:cNvSpPr/>
            <p:nvPr/>
          </p:nvSpPr>
          <p:spPr>
            <a:xfrm rot="2338739">
              <a:off x="1812325" y="1688757"/>
              <a:ext cx="615944" cy="56747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오른쪽 화살표 50"/>
            <p:cNvSpPr/>
            <p:nvPr/>
          </p:nvSpPr>
          <p:spPr>
            <a:xfrm rot="9000000">
              <a:off x="10832593" y="1857116"/>
              <a:ext cx="615944" cy="567474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37829"/>
          <a:stretch/>
        </p:blipFill>
        <p:spPr>
          <a:xfrm>
            <a:off x="1575322" y="-220008"/>
            <a:ext cx="9711770" cy="402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75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769727" y="-186052"/>
            <a:ext cx="795508" cy="5921135"/>
            <a:chOff x="2090942" y="722946"/>
            <a:chExt cx="795508" cy="592113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2" r="87783" b="2619"/>
            <a:stretch/>
          </p:blipFill>
          <p:spPr>
            <a:xfrm>
              <a:off x="2095284" y="722946"/>
              <a:ext cx="791166" cy="439433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061" r="87783" b="1979"/>
            <a:stretch/>
          </p:blipFill>
          <p:spPr>
            <a:xfrm>
              <a:off x="2095284" y="5117284"/>
              <a:ext cx="791166" cy="152679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1272" y="5921918"/>
              <a:ext cx="480943" cy="645839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00" r="87783" b="2869"/>
            <a:stretch/>
          </p:blipFill>
          <p:spPr>
            <a:xfrm>
              <a:off x="2090942" y="2086953"/>
              <a:ext cx="791166" cy="3749491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364" y="2200325"/>
              <a:ext cx="384381" cy="416669"/>
            </a:xfrm>
            <a:prstGeom prst="ellipse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7551" y="2646189"/>
              <a:ext cx="437221" cy="187381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11243" t="9930" r="65033" b="45584"/>
          <a:stretch/>
        </p:blipFill>
        <p:spPr>
          <a:xfrm>
            <a:off x="-744401" y="-374568"/>
            <a:ext cx="1968501" cy="28829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906714" y="2945569"/>
            <a:ext cx="3911545" cy="1963354"/>
            <a:chOff x="906714" y="2945569"/>
            <a:chExt cx="3911545" cy="196335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5681" y="2945569"/>
              <a:ext cx="1336430" cy="1665459"/>
            </a:xfrm>
            <a:prstGeom prst="rect">
              <a:avLst/>
            </a:prstGeom>
          </p:spPr>
        </p:pic>
        <p:grpSp>
          <p:nvGrpSpPr>
            <p:cNvPr id="294" name="그룹 293"/>
            <p:cNvGrpSpPr/>
            <p:nvPr/>
          </p:nvGrpSpPr>
          <p:grpSpPr>
            <a:xfrm>
              <a:off x="2376059" y="4111539"/>
              <a:ext cx="908977" cy="274554"/>
              <a:chOff x="10399565" y="4890841"/>
              <a:chExt cx="1463917" cy="442171"/>
            </a:xfrm>
          </p:grpSpPr>
          <p:sp>
            <p:nvSpPr>
              <p:cNvPr id="295" name="아래쪽 리본 294"/>
              <p:cNvSpPr/>
              <p:nvPr/>
            </p:nvSpPr>
            <p:spPr>
              <a:xfrm>
                <a:off x="10399565" y="4912357"/>
                <a:ext cx="1463917" cy="420655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포인트가 5개인 별 295"/>
              <p:cNvSpPr/>
              <p:nvPr/>
            </p:nvSpPr>
            <p:spPr>
              <a:xfrm>
                <a:off x="10588670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7" name="포인트가 5개인 별 296"/>
              <p:cNvSpPr/>
              <p:nvPr/>
            </p:nvSpPr>
            <p:spPr>
              <a:xfrm>
                <a:off x="10955253" y="4977338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8" name="포인트가 5개인 별 297"/>
              <p:cNvSpPr/>
              <p:nvPr/>
            </p:nvSpPr>
            <p:spPr>
              <a:xfrm>
                <a:off x="11307794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99" name="그림 29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9498" y="3045456"/>
              <a:ext cx="1278761" cy="1593592"/>
            </a:xfrm>
            <a:prstGeom prst="rect">
              <a:avLst/>
            </a:prstGeom>
          </p:spPr>
        </p:pic>
        <p:grpSp>
          <p:nvGrpSpPr>
            <p:cNvPr id="300" name="그룹 299"/>
            <p:cNvGrpSpPr/>
            <p:nvPr/>
          </p:nvGrpSpPr>
          <p:grpSpPr>
            <a:xfrm>
              <a:off x="3715909" y="4171864"/>
              <a:ext cx="908977" cy="274554"/>
              <a:chOff x="10399565" y="4890841"/>
              <a:chExt cx="1463917" cy="442171"/>
            </a:xfrm>
          </p:grpSpPr>
          <p:sp>
            <p:nvSpPr>
              <p:cNvPr id="301" name="아래쪽 리본 300"/>
              <p:cNvSpPr/>
              <p:nvPr/>
            </p:nvSpPr>
            <p:spPr>
              <a:xfrm>
                <a:off x="10399565" y="4912357"/>
                <a:ext cx="1463917" cy="420655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2" name="포인트가 5개인 별 301"/>
              <p:cNvSpPr/>
              <p:nvPr/>
            </p:nvSpPr>
            <p:spPr>
              <a:xfrm>
                <a:off x="10588670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3" name="포인트가 5개인 별 302"/>
              <p:cNvSpPr/>
              <p:nvPr/>
            </p:nvSpPr>
            <p:spPr>
              <a:xfrm>
                <a:off x="10955253" y="4977338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포인트가 5개인 별 303"/>
              <p:cNvSpPr/>
              <p:nvPr/>
            </p:nvSpPr>
            <p:spPr>
              <a:xfrm>
                <a:off x="11307794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714" y="2979397"/>
              <a:ext cx="1308220" cy="1631631"/>
            </a:xfrm>
            <a:prstGeom prst="rect">
              <a:avLst/>
            </a:prstGeom>
          </p:spPr>
        </p:pic>
        <p:grpSp>
          <p:nvGrpSpPr>
            <p:cNvPr id="288" name="그룹 287"/>
            <p:cNvGrpSpPr/>
            <p:nvPr/>
          </p:nvGrpSpPr>
          <p:grpSpPr>
            <a:xfrm>
              <a:off x="1020334" y="4136939"/>
              <a:ext cx="908977" cy="274554"/>
              <a:chOff x="10399565" y="4890841"/>
              <a:chExt cx="1463917" cy="442171"/>
            </a:xfrm>
          </p:grpSpPr>
          <p:sp>
            <p:nvSpPr>
              <p:cNvPr id="289" name="아래쪽 리본 288"/>
              <p:cNvSpPr/>
              <p:nvPr/>
            </p:nvSpPr>
            <p:spPr>
              <a:xfrm>
                <a:off x="10399565" y="4912357"/>
                <a:ext cx="1463917" cy="420655"/>
              </a:xfrm>
              <a:prstGeom prst="ribbon">
                <a:avLst>
                  <a:gd name="adj1" fmla="val 16667"/>
                  <a:gd name="adj2" fmla="val 635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포인트가 5개인 별 289"/>
              <p:cNvSpPr/>
              <p:nvPr/>
            </p:nvSpPr>
            <p:spPr>
              <a:xfrm>
                <a:off x="10588670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포인트가 5개인 별 290"/>
              <p:cNvSpPr/>
              <p:nvPr/>
            </p:nvSpPr>
            <p:spPr>
              <a:xfrm>
                <a:off x="10955253" y="4977338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2" name="포인트가 5개인 별 291"/>
              <p:cNvSpPr/>
              <p:nvPr/>
            </p:nvSpPr>
            <p:spPr>
              <a:xfrm>
                <a:off x="11307794" y="4890841"/>
                <a:ext cx="352541" cy="352541"/>
              </a:xfrm>
              <a:prstGeom prst="star5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128713" y="453959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1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2467295" y="453490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3808700" y="4529340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r>
                <a:rPr lang="ko-KR" altLang="en-US" smtClean="0"/>
                <a:t>단계</a:t>
              </a:r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829300" y="-254000"/>
            <a:ext cx="7635875" cy="6477000"/>
            <a:chOff x="5829300" y="-254000"/>
            <a:chExt cx="7635875" cy="6477000"/>
          </a:xfrm>
        </p:grpSpPr>
        <p:grpSp>
          <p:nvGrpSpPr>
            <p:cNvPr id="4" name="그룹 3"/>
            <p:cNvGrpSpPr/>
            <p:nvPr/>
          </p:nvGrpSpPr>
          <p:grpSpPr>
            <a:xfrm>
              <a:off x="5829300" y="-254000"/>
              <a:ext cx="7635875" cy="6477000"/>
              <a:chOff x="5829300" y="-254000"/>
              <a:chExt cx="7635875" cy="6477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63"/>
              <a:stretch/>
            </p:blipFill>
            <p:spPr>
              <a:xfrm>
                <a:off x="5904127" y="-254000"/>
                <a:ext cx="7556285" cy="6477000"/>
              </a:xfrm>
              <a:prstGeom prst="rect">
                <a:avLst/>
              </a:prstGeom>
            </p:spPr>
          </p:pic>
          <p:pic>
            <p:nvPicPr>
              <p:cNvPr id="7170" name="Picture 2" descr="galaxy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08" r="6046"/>
              <a:stretch/>
            </p:blipFill>
            <p:spPr bwMode="auto">
              <a:xfrm>
                <a:off x="5911850" y="127109"/>
                <a:ext cx="7553325" cy="58863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" name="그림 20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2011" y="24264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07" name="그림 20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9733" y="914740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09" name="그림 20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89069" y="76365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1" name="그림 2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2624" y="3890251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2" name="그림 2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81575" y="3738105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3" name="그림 2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73143" y="3437095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4" name="그림 2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4573" y="2070731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5" name="그림 2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78581" y="4356153"/>
                <a:ext cx="1278761" cy="1593592"/>
              </a:xfrm>
              <a:prstGeom prst="rect">
                <a:avLst/>
              </a:prstGeom>
            </p:spPr>
          </p:pic>
          <p:pic>
            <p:nvPicPr>
              <p:cNvPr id="216" name="그림 2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37643" y="1945010"/>
                <a:ext cx="1278761" cy="1593592"/>
              </a:xfrm>
              <a:prstGeom prst="rect">
                <a:avLst/>
              </a:prstGeom>
            </p:spPr>
          </p:pic>
          <p:grpSp>
            <p:nvGrpSpPr>
              <p:cNvPr id="33" name="그룹 32"/>
              <p:cNvGrpSpPr/>
              <p:nvPr/>
            </p:nvGrpSpPr>
            <p:grpSpPr>
              <a:xfrm>
                <a:off x="7443359" y="11492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34" name="아래쪽 리본 33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포인트가 5개인 별 34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포인트가 5개인 별 35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포인트가 5개인 별 38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" name="그룹 39"/>
              <p:cNvGrpSpPr/>
              <p:nvPr/>
            </p:nvGrpSpPr>
            <p:grpSpPr>
              <a:xfrm>
                <a:off x="7490984" y="319713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42" name="아래쪽 리본 4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포인트가 5개인 별 4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포인트가 5개인 별 4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포인트가 5개인 별 4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" name="그룹 45"/>
              <p:cNvGrpSpPr/>
              <p:nvPr/>
            </p:nvGrpSpPr>
            <p:grpSpPr>
              <a:xfrm>
                <a:off x="8529209" y="201603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47" name="아래쪽 리본 46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포인트가 5개인 별 47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포인트가 5개인 별 4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포인트가 5개인 별 5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" name="그룹 56"/>
              <p:cNvGrpSpPr/>
              <p:nvPr/>
            </p:nvGrpSpPr>
            <p:grpSpPr>
              <a:xfrm>
                <a:off x="11634359" y="11873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58" name="아래쪽 리본 5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포인트가 5개인 별 5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포인트가 5개인 별 5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포인트가 5개인 별 6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2" name="그룹 61"/>
              <p:cNvGrpSpPr/>
              <p:nvPr/>
            </p:nvGrpSpPr>
            <p:grpSpPr>
              <a:xfrm>
                <a:off x="11262884" y="30637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63" name="아래쪽 리본 62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포인트가 5개인 별 63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포인트가 5개인 별 64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포인트가 5개인 별 65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" name="그룹 66"/>
              <p:cNvGrpSpPr/>
              <p:nvPr/>
            </p:nvGrpSpPr>
            <p:grpSpPr>
              <a:xfrm>
                <a:off x="12139184" y="455921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68" name="아래쪽 리본 6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포인트가 5개인 별 6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포인트가 5개인 별 6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포인트가 5개인 별 7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" name="그룹 76"/>
              <p:cNvGrpSpPr/>
              <p:nvPr/>
            </p:nvGrpSpPr>
            <p:grpSpPr>
              <a:xfrm>
                <a:off x="9529334" y="54640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78" name="아래쪽 리본 7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포인트가 5개인 별 7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포인트가 5개인 별 7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포인트가 5개인 별 8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2" name="그룹 81"/>
              <p:cNvGrpSpPr/>
              <p:nvPr/>
            </p:nvGrpSpPr>
            <p:grpSpPr>
              <a:xfrm>
                <a:off x="8195834" y="48449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83" name="아래쪽 리본 82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포인트가 5개인 별 83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포인트가 5개인 별 84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포인트가 5개인 별 85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7" name="그룹 86"/>
              <p:cNvGrpSpPr/>
              <p:nvPr/>
            </p:nvGrpSpPr>
            <p:grpSpPr>
              <a:xfrm>
                <a:off x="6776609" y="50068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88" name="아래쪽 리본 8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포인트가 5개인 별 8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포인트가 5개인 별 8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포인트가 5개인 별 9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829300" y="1428421"/>
                <a:ext cx="2273300" cy="1346095"/>
              </a:xfrm>
              <a:prstGeom prst="rect">
                <a:avLst/>
              </a:prstGeom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6740428" y="396930"/>
                <a:ext cx="803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수련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541884" y="3483030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장미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039400" y="4143430"/>
                <a:ext cx="833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벚꽃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8084357" y="5075492"/>
                <a:ext cx="1010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개나리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621592" y="4454064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진달래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1465531" y="4414221"/>
                <a:ext cx="833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연꽃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855918" y="932359"/>
                <a:ext cx="904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무궁화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2222043" y="2636975"/>
                <a:ext cx="7922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눈꽃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11782498" y="1465278"/>
                <a:ext cx="1343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포인트세티아</a:t>
                </a:r>
                <a:r>
                  <a:rPr lang="ko-KR" altLang="en-US" dirty="0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 행성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613900" y="3295321"/>
                <a:ext cx="2273300" cy="1346095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565667" y="818939"/>
                <a:ext cx="2273300" cy="1346095"/>
              </a:xfrm>
              <a:prstGeom prst="rect">
                <a:avLst/>
              </a:prstGeom>
            </p:spPr>
          </p:pic>
        </p:grpSp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02954" y="2302576"/>
              <a:ext cx="1425200" cy="1075152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9702660" y="19588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10150541" y="20731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0422003" y="23683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0517252" y="27493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9750490" y="3444717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10379140" y="3125629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10083865" y="3358991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 flipH="1">
              <a:off x="9285182" y="208261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 flipH="1">
              <a:off x="9007922" y="23778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flipH="1">
              <a:off x="8910638" y="27588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flipH="1">
              <a:off x="9051700" y="3135127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 flipH="1">
              <a:off x="9353283" y="3368489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4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073191" y="823094"/>
            <a:ext cx="1376413" cy="1376413"/>
            <a:chOff x="4743366" y="2521719"/>
            <a:chExt cx="1376413" cy="1376413"/>
          </a:xfrm>
        </p:grpSpPr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3366" y="2521719"/>
              <a:ext cx="1376413" cy="1376413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3"/>
            <a:srcRect l="15817" t="13536" r="22013" b="21185"/>
            <a:stretch/>
          </p:blipFill>
          <p:spPr>
            <a:xfrm>
              <a:off x="4960543" y="2843934"/>
              <a:ext cx="987400" cy="731984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504385" y="823094"/>
            <a:ext cx="1376413" cy="1376413"/>
            <a:chOff x="3174560" y="2521719"/>
            <a:chExt cx="1376413" cy="1376413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4560" y="2521719"/>
              <a:ext cx="1376413" cy="1376413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 rotWithShape="1">
            <a:blip r:embed="rId4"/>
            <a:srcRect l="13695" t="9584" r="12740" b="18750"/>
            <a:stretch/>
          </p:blipFill>
          <p:spPr>
            <a:xfrm>
              <a:off x="3366954" y="2781230"/>
              <a:ext cx="959367" cy="80362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161052" y="117475"/>
            <a:ext cx="7561048" cy="6477000"/>
            <a:chOff x="4161052" y="117475"/>
            <a:chExt cx="7561048" cy="6477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63"/>
            <a:stretch/>
          </p:blipFill>
          <p:spPr>
            <a:xfrm>
              <a:off x="4161052" y="117475"/>
              <a:ext cx="7556285" cy="6477000"/>
            </a:xfrm>
            <a:prstGeom prst="rect">
              <a:avLst/>
            </a:prstGeom>
          </p:spPr>
        </p:pic>
        <p:pic>
          <p:nvPicPr>
            <p:cNvPr id="7170" name="Picture 2" descr="galaxy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8" r="6046"/>
            <a:stretch/>
          </p:blipFill>
          <p:spPr bwMode="auto">
            <a:xfrm>
              <a:off x="4168775" y="498584"/>
              <a:ext cx="7553325" cy="5886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59879" y="2674051"/>
              <a:ext cx="1425200" cy="1075152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7959585" y="23302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8407466" y="24445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8678928" y="273986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8774177" y="312086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8007415" y="3816192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8636065" y="3497104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8340790" y="3730466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 flipH="1">
              <a:off x="7542107" y="24540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 flipH="1">
              <a:off x="7264847" y="274936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flipH="1">
              <a:off x="7167563" y="313036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flipH="1">
              <a:off x="7308625" y="3506602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 flipH="1">
              <a:off x="7610208" y="3739964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4735796" y="1580993"/>
              <a:ext cx="959367" cy="1130731"/>
              <a:chOff x="4687754" y="1120705"/>
              <a:chExt cx="959367" cy="1130731"/>
            </a:xfrm>
          </p:grpSpPr>
          <p:pic>
            <p:nvPicPr>
              <p:cNvPr id="130" name="그림 129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31" name="그룹 130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32" name="아래쪽 리본 13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포인트가 5개인 별 13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4" name="포인트가 5개인 별 13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포인트가 5개인 별 13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4925393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수련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519968" y="4202834"/>
              <a:ext cx="994668" cy="1201377"/>
              <a:chOff x="10310418" y="4279034"/>
              <a:chExt cx="994668" cy="1201377"/>
            </a:xfrm>
          </p:grpSpPr>
          <p:pic>
            <p:nvPicPr>
              <p:cNvPr id="136" name="그림 135"/>
              <p:cNvPicPr>
                <a:picLocks noChangeAspect="1"/>
              </p:cNvPicPr>
              <p:nvPr/>
            </p:nvPicPr>
            <p:blipFill rotWithShape="1">
              <a:blip r:embed="rId3"/>
              <a:srcRect l="15817" t="13536" r="22013" b="21185"/>
              <a:stretch/>
            </p:blipFill>
            <p:spPr>
              <a:xfrm>
                <a:off x="10310418" y="4279034"/>
                <a:ext cx="987400" cy="731984"/>
              </a:xfrm>
              <a:prstGeom prst="rect">
                <a:avLst/>
              </a:prstGeom>
            </p:spPr>
          </p:pic>
          <p:grpSp>
            <p:nvGrpSpPr>
              <p:cNvPr id="67" name="그룹 66"/>
              <p:cNvGrpSpPr/>
              <p:nvPr/>
            </p:nvGrpSpPr>
            <p:grpSpPr>
              <a:xfrm>
                <a:off x="10396109" y="49306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68" name="아래쪽 리본 6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포인트가 5개인 별 6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포인트가 5개인 별 6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포인트가 5개인 별 7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10602294" y="520341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수국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>
              <a:off x="9230659" y="3230448"/>
              <a:ext cx="959367" cy="1130731"/>
              <a:chOff x="4687754" y="1120705"/>
              <a:chExt cx="959367" cy="1130731"/>
            </a:xfrm>
          </p:grpSpPr>
          <p:pic>
            <p:nvPicPr>
              <p:cNvPr id="139" name="그림 138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40" name="그룹 139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42" name="아래쪽 리본 14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포인트가 5개인 별 14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포인트가 5개인 별 14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포인트가 5개인 별 14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1" name="TextBox 140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튤립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5935930" y="2813845"/>
              <a:ext cx="959367" cy="1130731"/>
              <a:chOff x="4687754" y="1120705"/>
              <a:chExt cx="959367" cy="1130731"/>
            </a:xfrm>
          </p:grpSpPr>
          <p:pic>
            <p:nvPicPr>
              <p:cNvPr id="147" name="그림 146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48" name="그룹 147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50" name="아래쪽 리본 149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포인트가 5개인 별 150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포인트가 5개인 별 151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포인트가 5개인 별 152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9" name="TextBox 148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목련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>
              <a:off x="7261997" y="4744910"/>
              <a:ext cx="959367" cy="1130731"/>
              <a:chOff x="4687754" y="1120705"/>
              <a:chExt cx="959367" cy="1130731"/>
            </a:xfrm>
          </p:grpSpPr>
          <p:pic>
            <p:nvPicPr>
              <p:cNvPr id="155" name="그림 154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56" name="그룹 155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58" name="아래쪽 리본 15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포인트가 5개인 별 15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포인트가 5개인 별 15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포인트가 5개인 별 16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4848449" y="1974437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피안화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2" name="그룹 161"/>
            <p:cNvGrpSpPr/>
            <p:nvPr/>
          </p:nvGrpSpPr>
          <p:grpSpPr>
            <a:xfrm>
              <a:off x="5909295" y="627959"/>
              <a:ext cx="959367" cy="1130731"/>
              <a:chOff x="4687754" y="1120705"/>
              <a:chExt cx="959367" cy="1130731"/>
            </a:xfrm>
          </p:grpSpPr>
          <p:pic>
            <p:nvPicPr>
              <p:cNvPr id="163" name="그림 162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64" name="그룹 163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66" name="아래쪽 리본 165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포인트가 5개인 별 166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8" name="포인트가 5개인 별 167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포인트가 5개인 별 168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5" name="TextBox 164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벚꽃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4592504" y="3682930"/>
              <a:ext cx="959367" cy="1130731"/>
              <a:chOff x="4687754" y="1120705"/>
              <a:chExt cx="959367" cy="1130731"/>
            </a:xfrm>
          </p:grpSpPr>
          <p:pic>
            <p:nvPicPr>
              <p:cNvPr id="171" name="그림 170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72" name="그룹 171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74" name="아래쪽 리본 173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포인트가 5개인 별 174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6" name="포인트가 5개인 별 175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7" name="포인트가 5개인 별 176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3" name="TextBox 172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err="1" smtClean="0">
                    <a:solidFill>
                      <a:schemeClr val="bg1"/>
                    </a:solidFill>
                  </a:rPr>
                  <a:t>카라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8" name="그룹 177"/>
            <p:cNvGrpSpPr/>
            <p:nvPr/>
          </p:nvGrpSpPr>
          <p:grpSpPr>
            <a:xfrm>
              <a:off x="5325929" y="5083105"/>
              <a:ext cx="959367" cy="1130731"/>
              <a:chOff x="4687754" y="1120705"/>
              <a:chExt cx="959367" cy="1130731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80" name="그룹 179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82" name="아래쪽 리본 181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포인트가 5개인 별 182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포인트가 5개인 별 183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포인트가 5개인 별 184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1" name="TextBox 180"/>
              <p:cNvSpPr txBox="1"/>
              <p:nvPr/>
            </p:nvSpPr>
            <p:spPr>
              <a:xfrm>
                <a:off x="4925394" y="1974437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팬지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6" name="그룹 185"/>
            <p:cNvGrpSpPr/>
            <p:nvPr/>
          </p:nvGrpSpPr>
          <p:grpSpPr>
            <a:xfrm>
              <a:off x="9502842" y="760500"/>
              <a:ext cx="1162498" cy="1130731"/>
              <a:chOff x="4590366" y="1120705"/>
              <a:chExt cx="1162498" cy="1130731"/>
            </a:xfrm>
          </p:grpSpPr>
          <p:pic>
            <p:nvPicPr>
              <p:cNvPr id="187" name="그림 186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88" name="그룹 187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90" name="아래쪽 리본 189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1" name="포인트가 5개인 별 190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2" name="포인트가 5개인 별 191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포인트가 5개인 별 192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9" name="TextBox 188"/>
              <p:cNvSpPr txBox="1"/>
              <p:nvPr/>
            </p:nvSpPr>
            <p:spPr>
              <a:xfrm>
                <a:off x="4590366" y="1974437"/>
                <a:ext cx="11624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포인트 </a:t>
                </a:r>
                <a:r>
                  <a:rPr lang="ko-KR" altLang="en-US" sz="1200" dirty="0" err="1" smtClean="0">
                    <a:solidFill>
                      <a:schemeClr val="bg1"/>
                    </a:solidFill>
                  </a:rPr>
                  <a:t>세티아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4" name="그룹 193"/>
            <p:cNvGrpSpPr/>
            <p:nvPr/>
          </p:nvGrpSpPr>
          <p:grpSpPr>
            <a:xfrm>
              <a:off x="7706315" y="1007151"/>
              <a:ext cx="959367" cy="1130731"/>
              <a:chOff x="4687754" y="1120705"/>
              <a:chExt cx="959367" cy="1130731"/>
            </a:xfrm>
          </p:grpSpPr>
          <p:pic>
            <p:nvPicPr>
              <p:cNvPr id="195" name="그림 194"/>
              <p:cNvPicPr>
                <a:picLocks noChangeAspect="1"/>
              </p:cNvPicPr>
              <p:nvPr/>
            </p:nvPicPr>
            <p:blipFill rotWithShape="1">
              <a:blip r:embed="rId4"/>
              <a:srcRect l="13695" t="9584" r="12740" b="18750"/>
              <a:stretch/>
            </p:blipFill>
            <p:spPr>
              <a:xfrm>
                <a:off x="4687754" y="1120705"/>
                <a:ext cx="959367" cy="803626"/>
              </a:xfrm>
              <a:prstGeom prst="rect">
                <a:avLst/>
              </a:prstGeom>
            </p:spPr>
          </p:pic>
          <p:grpSp>
            <p:nvGrpSpPr>
              <p:cNvPr id="196" name="그룹 195"/>
              <p:cNvGrpSpPr/>
              <p:nvPr/>
            </p:nvGrpSpPr>
            <p:grpSpPr>
              <a:xfrm>
                <a:off x="4709684" y="1720764"/>
                <a:ext cx="908977" cy="274554"/>
                <a:chOff x="10399565" y="4890841"/>
                <a:chExt cx="1463917" cy="442171"/>
              </a:xfrm>
            </p:grpSpPr>
            <p:sp>
              <p:nvSpPr>
                <p:cNvPr id="198" name="아래쪽 리본 197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포인트가 5개인 별 198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0" name="포인트가 5개인 별 199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1" name="포인트가 5개인 별 200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7" name="TextBox 196"/>
              <p:cNvSpPr txBox="1"/>
              <p:nvPr/>
            </p:nvSpPr>
            <p:spPr>
              <a:xfrm>
                <a:off x="4925392" y="1974437"/>
                <a:ext cx="4924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백합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9" name="그룹 218"/>
            <p:cNvGrpSpPr/>
            <p:nvPr/>
          </p:nvGrpSpPr>
          <p:grpSpPr>
            <a:xfrm>
              <a:off x="9224568" y="5136284"/>
              <a:ext cx="994668" cy="1201377"/>
              <a:chOff x="10310418" y="4279034"/>
              <a:chExt cx="994668" cy="1201377"/>
            </a:xfrm>
          </p:grpSpPr>
          <p:pic>
            <p:nvPicPr>
              <p:cNvPr id="220" name="그림 219"/>
              <p:cNvPicPr>
                <a:picLocks noChangeAspect="1"/>
              </p:cNvPicPr>
              <p:nvPr/>
            </p:nvPicPr>
            <p:blipFill rotWithShape="1">
              <a:blip r:embed="rId3"/>
              <a:srcRect l="15817" t="13536" r="22013" b="21185"/>
              <a:stretch/>
            </p:blipFill>
            <p:spPr>
              <a:xfrm>
                <a:off x="10310418" y="4279034"/>
                <a:ext cx="987400" cy="731984"/>
              </a:xfrm>
              <a:prstGeom prst="rect">
                <a:avLst/>
              </a:prstGeom>
            </p:spPr>
          </p:pic>
          <p:grpSp>
            <p:nvGrpSpPr>
              <p:cNvPr id="221" name="그룹 220"/>
              <p:cNvGrpSpPr/>
              <p:nvPr/>
            </p:nvGrpSpPr>
            <p:grpSpPr>
              <a:xfrm>
                <a:off x="10396109" y="49306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223" name="아래쪽 리본 222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포인트가 5개인 별 223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포인트가 5개인 별 224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포인트가 5개인 별 225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22" name="TextBox 221"/>
              <p:cNvSpPr txBox="1"/>
              <p:nvPr/>
            </p:nvSpPr>
            <p:spPr>
              <a:xfrm>
                <a:off x="10602295" y="5203412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장미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7" name="그룹 226"/>
            <p:cNvGrpSpPr/>
            <p:nvPr/>
          </p:nvGrpSpPr>
          <p:grpSpPr>
            <a:xfrm>
              <a:off x="10253268" y="2135909"/>
              <a:ext cx="994668" cy="1201377"/>
              <a:chOff x="10310418" y="4279034"/>
              <a:chExt cx="994668" cy="1201377"/>
            </a:xfrm>
          </p:grpSpPr>
          <p:pic>
            <p:nvPicPr>
              <p:cNvPr id="228" name="그림 227"/>
              <p:cNvPicPr>
                <a:picLocks noChangeAspect="1"/>
              </p:cNvPicPr>
              <p:nvPr/>
            </p:nvPicPr>
            <p:blipFill rotWithShape="1">
              <a:blip r:embed="rId3"/>
              <a:srcRect l="15817" t="13536" r="22013" b="21185"/>
              <a:stretch/>
            </p:blipFill>
            <p:spPr>
              <a:xfrm>
                <a:off x="10310418" y="4279034"/>
                <a:ext cx="987400" cy="731984"/>
              </a:xfrm>
              <a:prstGeom prst="rect">
                <a:avLst/>
              </a:prstGeom>
            </p:spPr>
          </p:pic>
          <p:grpSp>
            <p:nvGrpSpPr>
              <p:cNvPr id="229" name="그룹 228"/>
              <p:cNvGrpSpPr/>
              <p:nvPr/>
            </p:nvGrpSpPr>
            <p:grpSpPr>
              <a:xfrm>
                <a:off x="10396109" y="4930689"/>
                <a:ext cx="908977" cy="274554"/>
                <a:chOff x="10399565" y="4890841"/>
                <a:chExt cx="1463917" cy="442171"/>
              </a:xfrm>
            </p:grpSpPr>
            <p:sp>
              <p:nvSpPr>
                <p:cNvPr id="231" name="아래쪽 리본 230"/>
                <p:cNvSpPr/>
                <p:nvPr/>
              </p:nvSpPr>
              <p:spPr>
                <a:xfrm>
                  <a:off x="10399565" y="4912357"/>
                  <a:ext cx="1463917" cy="420655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2" name="포인트가 5개인 별 231"/>
                <p:cNvSpPr/>
                <p:nvPr/>
              </p:nvSpPr>
              <p:spPr>
                <a:xfrm>
                  <a:off x="10588670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3" name="포인트가 5개인 별 232"/>
                <p:cNvSpPr/>
                <p:nvPr/>
              </p:nvSpPr>
              <p:spPr>
                <a:xfrm>
                  <a:off x="10955253" y="4977338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포인트가 5개인 별 233"/>
                <p:cNvSpPr/>
                <p:nvPr/>
              </p:nvSpPr>
              <p:spPr>
                <a:xfrm>
                  <a:off x="11307794" y="4890841"/>
                  <a:ext cx="352541" cy="35254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30" name="TextBox 229"/>
              <p:cNvSpPr txBox="1"/>
              <p:nvPr/>
            </p:nvSpPr>
            <p:spPr>
              <a:xfrm>
                <a:off x="10525352" y="5203412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</a:rPr>
                  <a:t>수선화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타원 17"/>
            <p:cNvSpPr/>
            <p:nvPr/>
          </p:nvSpPr>
          <p:spPr>
            <a:xfrm>
              <a:off x="10100198" y="1990895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10</a:t>
              </a:r>
              <a:endParaRPr lang="ko-KR" altLang="en-US" sz="1100"/>
            </a:p>
          </p:txBody>
        </p:sp>
        <p:sp>
          <p:nvSpPr>
            <p:cNvPr id="235" name="타원 234"/>
            <p:cNvSpPr/>
            <p:nvPr/>
          </p:nvSpPr>
          <p:spPr>
            <a:xfrm>
              <a:off x="5673036" y="587294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9</a:t>
              </a:r>
              <a:endParaRPr lang="ko-KR" altLang="en-US" sz="1100"/>
            </a:p>
          </p:txBody>
        </p:sp>
        <p:sp>
          <p:nvSpPr>
            <p:cNvPr id="236" name="타원 235"/>
            <p:cNvSpPr/>
            <p:nvPr/>
          </p:nvSpPr>
          <p:spPr>
            <a:xfrm>
              <a:off x="5756628" y="2751757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8</a:t>
              </a:r>
              <a:endParaRPr lang="ko-KR" altLang="en-US" sz="1100"/>
            </a:p>
          </p:txBody>
        </p:sp>
        <p:sp>
          <p:nvSpPr>
            <p:cNvPr id="237" name="타원 236"/>
            <p:cNvSpPr/>
            <p:nvPr/>
          </p:nvSpPr>
          <p:spPr>
            <a:xfrm>
              <a:off x="9158467" y="3047727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7</a:t>
              </a:r>
              <a:endParaRPr lang="ko-KR" altLang="en-US" sz="1100"/>
            </a:p>
          </p:txBody>
        </p:sp>
        <p:sp>
          <p:nvSpPr>
            <p:cNvPr id="238" name="타원 237"/>
            <p:cNvSpPr/>
            <p:nvPr/>
          </p:nvSpPr>
          <p:spPr>
            <a:xfrm>
              <a:off x="9270730" y="786841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6</a:t>
              </a:r>
              <a:endParaRPr lang="ko-KR" altLang="en-US" sz="1100"/>
            </a:p>
          </p:txBody>
        </p:sp>
        <p:sp>
          <p:nvSpPr>
            <p:cNvPr id="239" name="타원 238"/>
            <p:cNvSpPr/>
            <p:nvPr/>
          </p:nvSpPr>
          <p:spPr>
            <a:xfrm>
              <a:off x="5756628" y="4819925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5</a:t>
              </a:r>
              <a:endParaRPr lang="ko-KR" altLang="en-US" sz="1100"/>
            </a:p>
          </p:txBody>
        </p:sp>
        <p:sp>
          <p:nvSpPr>
            <p:cNvPr id="240" name="타원 239"/>
            <p:cNvSpPr/>
            <p:nvPr/>
          </p:nvSpPr>
          <p:spPr>
            <a:xfrm>
              <a:off x="7157088" y="4618799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4</a:t>
              </a:r>
              <a:endParaRPr lang="ko-KR" altLang="en-US" sz="1100"/>
            </a:p>
          </p:txBody>
        </p:sp>
        <p:sp>
          <p:nvSpPr>
            <p:cNvPr id="241" name="타원 240"/>
            <p:cNvSpPr/>
            <p:nvPr/>
          </p:nvSpPr>
          <p:spPr>
            <a:xfrm>
              <a:off x="7368143" y="969205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3</a:t>
              </a:r>
              <a:endParaRPr lang="ko-KR" altLang="en-US" sz="1100"/>
            </a:p>
          </p:txBody>
        </p:sp>
        <p:sp>
          <p:nvSpPr>
            <p:cNvPr id="242" name="타원 241"/>
            <p:cNvSpPr/>
            <p:nvPr/>
          </p:nvSpPr>
          <p:spPr>
            <a:xfrm>
              <a:off x="10215173" y="4284979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2</a:t>
              </a:r>
              <a:endParaRPr lang="ko-KR" altLang="en-US" sz="1100"/>
            </a:p>
          </p:txBody>
        </p:sp>
        <p:sp>
          <p:nvSpPr>
            <p:cNvPr id="243" name="타원 242"/>
            <p:cNvSpPr/>
            <p:nvPr/>
          </p:nvSpPr>
          <p:spPr>
            <a:xfrm>
              <a:off x="4443023" y="1560829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/>
            </a:p>
          </p:txBody>
        </p:sp>
        <p:sp>
          <p:nvSpPr>
            <p:cNvPr id="244" name="타원 243"/>
            <p:cNvSpPr/>
            <p:nvPr/>
          </p:nvSpPr>
          <p:spPr>
            <a:xfrm>
              <a:off x="4489973" y="3657770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11</a:t>
              </a:r>
              <a:endParaRPr lang="ko-KR" altLang="en-US" sz="1100"/>
            </a:p>
          </p:txBody>
        </p:sp>
        <p:sp>
          <p:nvSpPr>
            <p:cNvPr id="245" name="타원 244"/>
            <p:cNvSpPr/>
            <p:nvPr/>
          </p:nvSpPr>
          <p:spPr>
            <a:xfrm>
              <a:off x="9061973" y="4972220"/>
              <a:ext cx="477521" cy="47752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12</a:t>
              </a:r>
              <a:endParaRPr lang="ko-KR" altLang="en-US" sz="110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96129" y="3224846"/>
            <a:ext cx="3772716" cy="1702539"/>
            <a:chOff x="-196129" y="3224846"/>
            <a:chExt cx="3772716" cy="1702539"/>
          </a:xfrm>
        </p:grpSpPr>
        <p:grpSp>
          <p:nvGrpSpPr>
            <p:cNvPr id="4" name="그룹 3"/>
            <p:cNvGrpSpPr/>
            <p:nvPr/>
          </p:nvGrpSpPr>
          <p:grpSpPr>
            <a:xfrm>
              <a:off x="-196129" y="3477747"/>
              <a:ext cx="3772716" cy="1449638"/>
              <a:chOff x="-196129" y="3477747"/>
              <a:chExt cx="3772716" cy="1449638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1003571" y="3477747"/>
                <a:ext cx="959367" cy="874613"/>
                <a:chOff x="746141" y="3458390"/>
                <a:chExt cx="959367" cy="874613"/>
              </a:xfrm>
            </p:grpSpPr>
            <p:pic>
              <p:nvPicPr>
                <p:cNvPr id="248" name="그림 24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695" t="9584" r="12740" b="18750"/>
                <a:stretch/>
              </p:blipFill>
              <p:spPr>
                <a:xfrm>
                  <a:off x="746141" y="3458390"/>
                  <a:ext cx="959367" cy="803626"/>
                </a:xfrm>
                <a:prstGeom prst="rect">
                  <a:avLst/>
                </a:prstGeom>
              </p:spPr>
            </p:pic>
            <p:sp>
              <p:nvSpPr>
                <p:cNvPr id="249" name="아래쪽 리본 248"/>
                <p:cNvSpPr/>
                <p:nvPr/>
              </p:nvSpPr>
              <p:spPr>
                <a:xfrm>
                  <a:off x="768071" y="4071809"/>
                  <a:ext cx="908977" cy="261194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0" name="포인트가 5개인 별 249"/>
                <p:cNvSpPr/>
                <p:nvPr/>
              </p:nvSpPr>
              <p:spPr>
                <a:xfrm>
                  <a:off x="88549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1" name="포인트가 5개인 별 250"/>
                <p:cNvSpPr/>
                <p:nvPr/>
              </p:nvSpPr>
              <p:spPr>
                <a:xfrm>
                  <a:off x="1113109" y="4112157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2" name="포인트가 5개인 별 251"/>
                <p:cNvSpPr/>
                <p:nvPr/>
              </p:nvSpPr>
              <p:spPr>
                <a:xfrm>
                  <a:off x="133201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3" name="그룹 252"/>
              <p:cNvGrpSpPr/>
              <p:nvPr/>
            </p:nvGrpSpPr>
            <p:grpSpPr>
              <a:xfrm>
                <a:off x="-196129" y="3477747"/>
                <a:ext cx="959367" cy="874613"/>
                <a:chOff x="746141" y="3458390"/>
                <a:chExt cx="959367" cy="874613"/>
              </a:xfrm>
            </p:grpSpPr>
            <p:pic>
              <p:nvPicPr>
                <p:cNvPr id="254" name="그림 253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695" t="9584" r="12740" b="18750"/>
                <a:stretch/>
              </p:blipFill>
              <p:spPr>
                <a:xfrm>
                  <a:off x="746141" y="3458390"/>
                  <a:ext cx="959367" cy="803626"/>
                </a:xfrm>
                <a:prstGeom prst="rect">
                  <a:avLst/>
                </a:prstGeom>
              </p:spPr>
            </p:pic>
            <p:sp>
              <p:nvSpPr>
                <p:cNvPr id="255" name="아래쪽 리본 254"/>
                <p:cNvSpPr/>
                <p:nvPr/>
              </p:nvSpPr>
              <p:spPr>
                <a:xfrm>
                  <a:off x="768071" y="4071809"/>
                  <a:ext cx="908977" cy="261194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6" name="포인트가 5개인 별 255"/>
                <p:cNvSpPr/>
                <p:nvPr/>
              </p:nvSpPr>
              <p:spPr>
                <a:xfrm>
                  <a:off x="88549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7" name="포인트가 5개인 별 256"/>
                <p:cNvSpPr/>
                <p:nvPr/>
              </p:nvSpPr>
              <p:spPr>
                <a:xfrm>
                  <a:off x="1113109" y="4112157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8" name="포인트가 5개인 별 257"/>
                <p:cNvSpPr/>
                <p:nvPr/>
              </p:nvSpPr>
              <p:spPr>
                <a:xfrm>
                  <a:off x="133201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9" name="그룹 258"/>
              <p:cNvGrpSpPr/>
              <p:nvPr/>
            </p:nvGrpSpPr>
            <p:grpSpPr>
              <a:xfrm>
                <a:off x="2374721" y="3477747"/>
                <a:ext cx="959367" cy="874613"/>
                <a:chOff x="746141" y="3458390"/>
                <a:chExt cx="959367" cy="874613"/>
              </a:xfrm>
            </p:grpSpPr>
            <p:pic>
              <p:nvPicPr>
                <p:cNvPr id="260" name="그림 25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695" t="9584" r="12740" b="18750"/>
                <a:stretch/>
              </p:blipFill>
              <p:spPr>
                <a:xfrm>
                  <a:off x="746141" y="3458390"/>
                  <a:ext cx="959367" cy="803626"/>
                </a:xfrm>
                <a:prstGeom prst="rect">
                  <a:avLst/>
                </a:prstGeom>
              </p:spPr>
            </p:pic>
            <p:sp>
              <p:nvSpPr>
                <p:cNvPr id="261" name="아래쪽 리본 260"/>
                <p:cNvSpPr/>
                <p:nvPr/>
              </p:nvSpPr>
              <p:spPr>
                <a:xfrm>
                  <a:off x="768071" y="4071809"/>
                  <a:ext cx="908977" cy="261194"/>
                </a:xfrm>
                <a:prstGeom prst="ribbon">
                  <a:avLst>
                    <a:gd name="adj1" fmla="val 16667"/>
                    <a:gd name="adj2" fmla="val 6354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2" name="포인트가 5개인 별 261"/>
                <p:cNvSpPr/>
                <p:nvPr/>
              </p:nvSpPr>
              <p:spPr>
                <a:xfrm>
                  <a:off x="88549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3" name="포인트가 5개인 별 262"/>
                <p:cNvSpPr/>
                <p:nvPr/>
              </p:nvSpPr>
              <p:spPr>
                <a:xfrm>
                  <a:off x="1113109" y="4112157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4" name="포인트가 5개인 별 263"/>
                <p:cNvSpPr/>
                <p:nvPr/>
              </p:nvSpPr>
              <p:spPr>
                <a:xfrm>
                  <a:off x="1332010" y="4058449"/>
                  <a:ext cx="218900" cy="218901"/>
                </a:xfrm>
                <a:prstGeom prst="star5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-155087" y="4527275"/>
                <a:ext cx="8707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블로썸</a:t>
                </a:r>
                <a:r>
                  <a:rPr lang="ko-KR" altLang="en-US" sz="1000" dirty="0" smtClean="0"/>
                  <a:t> 작물</a:t>
                </a:r>
                <a:endParaRPr lang="en-US" altLang="ko-KR" sz="1000" dirty="0" smtClean="0"/>
              </a:p>
              <a:p>
                <a:pPr algn="ctr"/>
                <a:r>
                  <a:rPr lang="ko-KR" altLang="en-US" sz="1000" dirty="0" smtClean="0"/>
                  <a:t>획득 시</a:t>
                </a:r>
                <a:endParaRPr lang="ko-KR" altLang="en-US" sz="1000" dirty="0"/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833686" y="4527275"/>
                <a:ext cx="13003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스페셜</a:t>
                </a:r>
                <a:r>
                  <a:rPr lang="ko-KR" altLang="en-US" sz="1000" dirty="0" smtClean="0"/>
                  <a:t> </a:t>
                </a:r>
                <a:r>
                  <a:rPr lang="ko-KR" altLang="en-US" sz="1000" dirty="0" err="1" smtClean="0"/>
                  <a:t>블로썸</a:t>
                </a:r>
                <a:r>
                  <a:rPr lang="ko-KR" altLang="en-US" sz="1000" dirty="0" smtClean="0"/>
                  <a:t> 작물</a:t>
                </a:r>
                <a:endParaRPr lang="en-US" altLang="ko-KR" sz="1000" dirty="0" smtClean="0"/>
              </a:p>
              <a:p>
                <a:pPr algn="ctr"/>
                <a:r>
                  <a:rPr lang="ko-KR" altLang="en-US" sz="1000" smtClean="0"/>
                  <a:t>획득 </a:t>
                </a:r>
                <a:r>
                  <a:rPr lang="ko-KR" altLang="en-US" sz="1000" dirty="0" smtClean="0"/>
                  <a:t>시</a:t>
                </a:r>
                <a:endParaRPr lang="ko-KR" altLang="en-US" sz="1000" dirty="0"/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141579" y="4527275"/>
                <a:ext cx="1435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스페셜</a:t>
                </a:r>
                <a:r>
                  <a:rPr lang="ko-KR" altLang="en-US" sz="1000" dirty="0" smtClean="0"/>
                  <a:t> </a:t>
                </a:r>
                <a:r>
                  <a:rPr lang="ko-KR" altLang="en-US" sz="1000" dirty="0" err="1" smtClean="0"/>
                  <a:t>블로썸</a:t>
                </a:r>
                <a:r>
                  <a:rPr lang="ko-KR" altLang="en-US" sz="1000" dirty="0" smtClean="0"/>
                  <a:t> </a:t>
                </a:r>
                <a:r>
                  <a:rPr lang="en-US" altLang="ko-KR" sz="1000" dirty="0" smtClean="0"/>
                  <a:t>+</a:t>
                </a:r>
                <a:r>
                  <a:rPr lang="ko-KR" altLang="en-US" sz="1000" smtClean="0"/>
                  <a:t> </a:t>
                </a:r>
                <a:r>
                  <a:rPr lang="ko-KR" altLang="en-US" sz="1000" dirty="0" smtClean="0"/>
                  <a:t>작물</a:t>
                </a:r>
                <a:endParaRPr lang="en-US" altLang="ko-KR" sz="1000" dirty="0" smtClean="0"/>
              </a:p>
              <a:p>
                <a:pPr algn="ctr"/>
                <a:r>
                  <a:rPr lang="ko-KR" altLang="en-US" sz="1000" dirty="0" smtClean="0"/>
                  <a:t>획득 시</a:t>
                </a:r>
                <a:endParaRPr lang="ko-KR" altLang="en-US" sz="1000" dirty="0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-196129" y="3224846"/>
              <a:ext cx="19479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각 작물 별 별이 채워지는 위치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723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055813" y="638017"/>
            <a:ext cx="4651384" cy="2080815"/>
            <a:chOff x="2484438" y="2695417"/>
            <a:chExt cx="4651384" cy="2080815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6754" y="3039176"/>
              <a:ext cx="1425200" cy="1075152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3276460" y="26954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>
              <a:off x="3724341" y="28097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3995803" y="31049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4091052" y="34859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>
              <a:off x="3324290" y="4181317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952940" y="3862229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3657665" y="4095591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/>
            <p:cNvSpPr/>
            <p:nvPr/>
          </p:nvSpPr>
          <p:spPr>
            <a:xfrm flipH="1">
              <a:off x="2858982" y="281921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/>
            <p:cNvSpPr/>
            <p:nvPr/>
          </p:nvSpPr>
          <p:spPr>
            <a:xfrm flipH="1">
              <a:off x="2581722" y="31144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/>
            <p:cNvSpPr/>
            <p:nvPr/>
          </p:nvSpPr>
          <p:spPr>
            <a:xfrm flipH="1">
              <a:off x="2484438" y="34954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/>
            <p:cNvSpPr/>
            <p:nvPr/>
          </p:nvSpPr>
          <p:spPr>
            <a:xfrm flipH="1">
              <a:off x="2625500" y="3871727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 flipH="1">
              <a:off x="2927083" y="4105089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3454" y="3051876"/>
              <a:ext cx="1425200" cy="1075152"/>
            </a:xfrm>
            <a:prstGeom prst="rect">
              <a:avLst/>
            </a:prstGeom>
          </p:spPr>
        </p:pic>
        <p:sp>
          <p:nvSpPr>
            <p:cNvPr id="119" name="타원 118"/>
            <p:cNvSpPr/>
            <p:nvPr/>
          </p:nvSpPr>
          <p:spPr>
            <a:xfrm>
              <a:off x="6083160" y="27081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6531041" y="2822417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6802503" y="31176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6897752" y="3498692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6130990" y="4194017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6759640" y="3874929"/>
              <a:ext cx="238070" cy="23807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6464365" y="4108291"/>
              <a:ext cx="238070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/>
            <p:cNvSpPr/>
            <p:nvPr/>
          </p:nvSpPr>
          <p:spPr>
            <a:xfrm flipH="1">
              <a:off x="5665682" y="2831915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 flipH="1">
              <a:off x="5388422" y="31271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 flipH="1">
              <a:off x="5291138" y="3508190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 flipH="1">
              <a:off x="5432200" y="3884427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 flipH="1">
              <a:off x="5733783" y="4117789"/>
              <a:ext cx="243155" cy="23807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오른쪽 화살표 2"/>
            <p:cNvSpPr/>
            <p:nvPr/>
          </p:nvSpPr>
          <p:spPr>
            <a:xfrm>
              <a:off x="4521494" y="3367677"/>
              <a:ext cx="664745" cy="5167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82830" y="4406900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작물 하나를 채움</a:t>
              </a:r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604502" y="3153519"/>
            <a:ext cx="4964648" cy="2586265"/>
            <a:chOff x="1604502" y="3153519"/>
            <a:chExt cx="4964648" cy="2586265"/>
          </a:xfrm>
        </p:grpSpPr>
        <p:grpSp>
          <p:nvGrpSpPr>
            <p:cNvPr id="31" name="그룹 30"/>
            <p:cNvGrpSpPr/>
            <p:nvPr/>
          </p:nvGrpSpPr>
          <p:grpSpPr>
            <a:xfrm>
              <a:off x="1917766" y="3342174"/>
              <a:ext cx="4651384" cy="2397610"/>
              <a:chOff x="2484438" y="2695417"/>
              <a:chExt cx="4651384" cy="2397610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76754" y="3039176"/>
                <a:ext cx="1425200" cy="1075152"/>
              </a:xfrm>
              <a:prstGeom prst="rect">
                <a:avLst/>
              </a:prstGeom>
            </p:spPr>
          </p:pic>
          <p:sp>
            <p:nvSpPr>
              <p:cNvPr id="33" name="타원 32"/>
              <p:cNvSpPr/>
              <p:nvPr/>
            </p:nvSpPr>
            <p:spPr>
              <a:xfrm>
                <a:off x="3276460" y="26954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724341" y="28097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995803" y="3104992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091052" y="3485992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3324290" y="41813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3952940" y="3862229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3657665" y="4095591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 flipH="1">
                <a:off x="2858982" y="2819215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 flipH="1">
                <a:off x="2581722" y="3114490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 flipH="1">
                <a:off x="2484438" y="3495490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 flipH="1">
                <a:off x="2625500" y="3871727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 flipH="1">
                <a:off x="2927083" y="4105089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83454" y="3051876"/>
                <a:ext cx="1425200" cy="1075152"/>
              </a:xfrm>
              <a:prstGeom prst="rect">
                <a:avLst/>
              </a:prstGeom>
            </p:spPr>
          </p:pic>
          <p:sp>
            <p:nvSpPr>
              <p:cNvPr id="46" name="타원 45"/>
              <p:cNvSpPr/>
              <p:nvPr/>
            </p:nvSpPr>
            <p:spPr>
              <a:xfrm>
                <a:off x="6083160" y="27081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6531041" y="28224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6802503" y="3117692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6897752" y="3498692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6130990" y="4194017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6759640" y="3874929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6464365" y="4108291"/>
                <a:ext cx="238070" cy="23807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 flipH="1">
                <a:off x="5665682" y="2831915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 flipH="1">
                <a:off x="5388422" y="3127190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 flipH="1">
                <a:off x="5291138" y="3508190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 flipH="1">
                <a:off x="5432200" y="3884427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 flipH="1">
                <a:off x="5733783" y="4117789"/>
                <a:ext cx="243155" cy="238070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오른쪽 화살표 57"/>
              <p:cNvSpPr/>
              <p:nvPr/>
            </p:nvSpPr>
            <p:spPr>
              <a:xfrm>
                <a:off x="4521494" y="3367677"/>
                <a:ext cx="664745" cy="51675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015064" y="4723695"/>
                <a:ext cx="39212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11</a:t>
                </a:r>
                <a:r>
                  <a:rPr lang="ko-KR" altLang="en-US" smtClean="0"/>
                  <a:t>월을 건너 뛰고</a:t>
                </a:r>
                <a:r>
                  <a:rPr lang="en-US" altLang="ko-KR" dirty="0" smtClean="0"/>
                  <a:t>, 12</a:t>
                </a:r>
                <a:r>
                  <a:rPr lang="ko-KR" altLang="en-US" smtClean="0"/>
                  <a:t>월 작물을 </a:t>
                </a:r>
                <a:r>
                  <a:rPr lang="ko-KR" altLang="en-US" smtClean="0"/>
                  <a:t>획득</a:t>
                </a:r>
                <a:endParaRPr lang="ko-KR" altLang="en-US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763230" y="3153519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mtClean="0"/>
                <a:t>7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76704" y="3294914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8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580132" y="3655412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9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38589" y="3955554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10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530891" y="4569068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11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91928" y="4959334"/>
              <a:ext cx="428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12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721703" y="5062667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1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223777" y="4956933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2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824674" y="4626932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3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04502" y="4137736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4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739854" y="3681402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5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84190" y="3280930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6</a:t>
              </a:r>
              <a:r>
                <a:rPr lang="ko-KR" altLang="en-US" sz="900" smtClean="0"/>
                <a:t>월</a:t>
              </a:r>
              <a:endParaRPr lang="ko-KR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97845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769" r="29024"/>
          <a:stretch/>
        </p:blipFill>
        <p:spPr>
          <a:xfrm>
            <a:off x="7776202" y="876300"/>
            <a:ext cx="3145798" cy="4038600"/>
          </a:xfrm>
          <a:prstGeom prst="rect">
            <a:avLst/>
          </a:prstGeom>
        </p:spPr>
      </p:pic>
      <p:sp>
        <p:nvSpPr>
          <p:cNvPr id="2" name="도넛 1"/>
          <p:cNvSpPr/>
          <p:nvPr/>
        </p:nvSpPr>
        <p:spPr>
          <a:xfrm>
            <a:off x="21632" y="3415494"/>
            <a:ext cx="1721708" cy="461319"/>
          </a:xfrm>
          <a:prstGeom prst="donut">
            <a:avLst>
              <a:gd name="adj" fmla="val 164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09900" y="664115"/>
            <a:ext cx="4432300" cy="4279959"/>
            <a:chOff x="3009900" y="664115"/>
            <a:chExt cx="4432300" cy="4279959"/>
          </a:xfrm>
        </p:grpSpPr>
        <p:grpSp>
          <p:nvGrpSpPr>
            <p:cNvPr id="3" name="그룹 2"/>
            <p:cNvGrpSpPr/>
            <p:nvPr/>
          </p:nvGrpSpPr>
          <p:grpSpPr>
            <a:xfrm>
              <a:off x="3009900" y="664115"/>
              <a:ext cx="4432300" cy="4279959"/>
              <a:chOff x="3009900" y="664115"/>
              <a:chExt cx="4432300" cy="4279959"/>
            </a:xfrm>
          </p:grpSpPr>
          <p:pic>
            <p:nvPicPr>
              <p:cNvPr id="1026" name="Picture 2" descr="ì°ì£¼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91" t="6558" r="44671" b="25988"/>
              <a:stretch/>
            </p:blipFill>
            <p:spPr bwMode="auto">
              <a:xfrm>
                <a:off x="3009900" y="939800"/>
                <a:ext cx="4432300" cy="3975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4"/>
              <a:srcRect l="-964" t="37238" r="75050" b="29454"/>
              <a:stretch/>
            </p:blipFill>
            <p:spPr>
              <a:xfrm>
                <a:off x="3048000" y="981130"/>
                <a:ext cx="3089540" cy="3962944"/>
              </a:xfrm>
              <a:prstGeom prst="rect">
                <a:avLst/>
              </a:prstGeom>
            </p:spPr>
          </p:pic>
          <p:sp>
            <p:nvSpPr>
              <p:cNvPr id="34" name="타원 33"/>
              <p:cNvSpPr/>
              <p:nvPr/>
            </p:nvSpPr>
            <p:spPr>
              <a:xfrm>
                <a:off x="6570756" y="2669301"/>
                <a:ext cx="703604" cy="703604"/>
              </a:xfrm>
              <a:prstGeom prst="ellipse">
                <a:avLst/>
              </a:prstGeom>
              <a:solidFill>
                <a:srgbClr val="FF33CC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5105462" y="3839769"/>
                <a:ext cx="901622" cy="9016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468947" y="3538112"/>
                <a:ext cx="677402" cy="67740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545662" y="664115"/>
                <a:ext cx="1017408" cy="1017408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3520464" y="1285402"/>
                <a:ext cx="1320064" cy="132006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6917458" y="2306281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펌킨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6376762" y="1494502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개기월식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385603" y="3197375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solidFill>
                      <a:schemeClr val="bg1"/>
                    </a:solidFill>
                    <a:latin typeface="HY얕은샘물M" panose="02030600000101010101" pitchFamily="18" charset="-127"/>
                    <a:ea typeface="HY얕은샘물M" panose="02030600000101010101" pitchFamily="18" charset="-127"/>
                  </a:rPr>
                  <a:t>플라워하트</a:t>
                </a:r>
                <a:endParaRPr lang="ko-KR" altLang="en-US" dirty="0">
                  <a:solidFill>
                    <a:schemeClr val="bg1"/>
                  </a:solidFill>
                  <a:latin typeface="HY얕은샘물M" panose="02030600000101010101" pitchFamily="18" charset="-127"/>
                  <a:ea typeface="HY얕은샘물M" panose="02030600000101010101" pitchFamily="18" charset="-127"/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5106242" y="3835650"/>
                <a:ext cx="888750" cy="88875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3529886" y="1294824"/>
                <a:ext cx="1301220" cy="13012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270239" y="1298462"/>
              <a:ext cx="1737511" cy="1301220"/>
              <a:chOff x="3956039" y="1359422"/>
              <a:chExt cx="1737511" cy="1301220"/>
            </a:xfrm>
          </p:grpSpPr>
          <p:sp>
            <p:nvSpPr>
              <p:cNvPr id="18" name="도넛 17"/>
              <p:cNvSpPr/>
              <p:nvPr/>
            </p:nvSpPr>
            <p:spPr>
              <a:xfrm>
                <a:off x="3963941" y="1800556"/>
                <a:ext cx="1721708" cy="461319"/>
              </a:xfrm>
              <a:prstGeom prst="donut">
                <a:avLst>
                  <a:gd name="adj" fmla="val 1640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213074" y="1359422"/>
                <a:ext cx="1301220" cy="13012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5"/>
              <a:srcRect t="38962"/>
              <a:stretch/>
            </p:blipFill>
            <p:spPr>
              <a:xfrm>
                <a:off x="3956039" y="1978025"/>
                <a:ext cx="1737511" cy="290255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4865506" y="3799600"/>
              <a:ext cx="1305417" cy="977625"/>
              <a:chOff x="3956039" y="1359422"/>
              <a:chExt cx="1737511" cy="1301220"/>
            </a:xfrm>
          </p:grpSpPr>
          <p:sp>
            <p:nvSpPr>
              <p:cNvPr id="23" name="도넛 22"/>
              <p:cNvSpPr/>
              <p:nvPr/>
            </p:nvSpPr>
            <p:spPr>
              <a:xfrm>
                <a:off x="3963941" y="1800556"/>
                <a:ext cx="1721708" cy="461319"/>
              </a:xfrm>
              <a:prstGeom prst="donut">
                <a:avLst>
                  <a:gd name="adj" fmla="val 1640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4213074" y="1359422"/>
                <a:ext cx="1301220" cy="13012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 smtClean="0"/>
                  <a:t>?</a:t>
                </a:r>
                <a:endParaRPr lang="ko-KR" altLang="en-US" sz="4000" b="1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5"/>
              <a:srcRect t="38962"/>
              <a:stretch/>
            </p:blipFill>
            <p:spPr>
              <a:xfrm>
                <a:off x="3956039" y="1978025"/>
                <a:ext cx="1737511" cy="2902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9889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04799" y="411892"/>
            <a:ext cx="3468129" cy="4720281"/>
            <a:chOff x="304799" y="411892"/>
            <a:chExt cx="3468129" cy="47202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34" r="64442" b="14772"/>
            <a:stretch/>
          </p:blipFill>
          <p:spPr>
            <a:xfrm>
              <a:off x="304799" y="411892"/>
              <a:ext cx="3468129" cy="4720281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2744257" y="2299386"/>
              <a:ext cx="889233" cy="1073791"/>
              <a:chOff x="2744257" y="3328086"/>
              <a:chExt cx="889233" cy="1073791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69" t="42660" r="65914" b="41326"/>
              <a:stretch/>
            </p:blipFill>
            <p:spPr>
              <a:xfrm>
                <a:off x="2744257" y="3328086"/>
                <a:ext cx="889233" cy="1073791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2869924" y="4152900"/>
                <a:ext cx="642420" cy="151498"/>
              </a:xfrm>
              <a:prstGeom prst="rect">
                <a:avLst/>
              </a:prstGeom>
              <a:solidFill>
                <a:srgbClr val="7172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889484" y="4121825"/>
                <a:ext cx="57099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>
                    <a:solidFill>
                      <a:schemeClr val="bg1"/>
                    </a:solidFill>
                  </a:rPr>
                  <a:t>별의 돌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864645" y="3436143"/>
                <a:ext cx="547686" cy="661988"/>
              </a:xfrm>
              <a:prstGeom prst="rect">
                <a:avLst/>
              </a:prstGeom>
              <a:solidFill>
                <a:srgbClr val="455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http://icons.iconarchive.com/icons/google/noto-emoji-people-clothing-objects/128/12210-gem-stone-icon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2540" y="3461282"/>
                <a:ext cx="624943" cy="62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그룹 38"/>
          <p:cNvGrpSpPr/>
          <p:nvPr/>
        </p:nvGrpSpPr>
        <p:grpSpPr>
          <a:xfrm>
            <a:off x="6104200" y="2784936"/>
            <a:ext cx="3158163" cy="1079142"/>
            <a:chOff x="6104200" y="2784936"/>
            <a:chExt cx="3158163" cy="1079142"/>
          </a:xfrm>
        </p:grpSpPr>
        <p:grpSp>
          <p:nvGrpSpPr>
            <p:cNvPr id="21" name="그룹 20"/>
            <p:cNvGrpSpPr/>
            <p:nvPr/>
          </p:nvGrpSpPr>
          <p:grpSpPr>
            <a:xfrm>
              <a:off x="6104200" y="2787061"/>
              <a:ext cx="889233" cy="1073791"/>
              <a:chOff x="7135282" y="2787061"/>
              <a:chExt cx="889233" cy="1073791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7135282" y="2787061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17" name="직사각형 16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0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" name="TextBox 11"/>
              <p:cNvSpPr txBox="1"/>
              <p:nvPr/>
            </p:nvSpPr>
            <p:spPr>
              <a:xfrm>
                <a:off x="7725503" y="3360638"/>
                <a:ext cx="2519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9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7063844" y="2790287"/>
              <a:ext cx="889233" cy="1073791"/>
              <a:chOff x="7135282" y="2787061"/>
              <a:chExt cx="889233" cy="1073791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7135282" y="2787061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27" name="직사각형 26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0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TextBox 24"/>
              <p:cNvSpPr txBox="1"/>
              <p:nvPr/>
            </p:nvSpPr>
            <p:spPr>
              <a:xfrm>
                <a:off x="7725503" y="3360638"/>
                <a:ext cx="2519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9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8373130" y="2784936"/>
              <a:ext cx="889233" cy="1073791"/>
              <a:chOff x="7135282" y="2787061"/>
              <a:chExt cx="889233" cy="1073791"/>
            </a:xfrm>
          </p:grpSpPr>
          <p:grpSp>
            <p:nvGrpSpPr>
              <p:cNvPr id="32" name="그룹 31"/>
              <p:cNvGrpSpPr/>
              <p:nvPr/>
            </p:nvGrpSpPr>
            <p:grpSpPr>
              <a:xfrm>
                <a:off x="7135282" y="2787061"/>
                <a:ext cx="889233" cy="1073791"/>
                <a:chOff x="2744257" y="3328086"/>
                <a:chExt cx="889233" cy="1073791"/>
              </a:xfrm>
            </p:grpSpPr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69" t="42660" r="65914" b="41326"/>
                <a:stretch/>
              </p:blipFill>
              <p:spPr>
                <a:xfrm>
                  <a:off x="2744257" y="3328086"/>
                  <a:ext cx="889233" cy="1073791"/>
                </a:xfrm>
                <a:prstGeom prst="rect">
                  <a:avLst/>
                </a:prstGeom>
              </p:spPr>
            </p:pic>
            <p:sp>
              <p:nvSpPr>
                <p:cNvPr id="35" name="직사각형 34"/>
                <p:cNvSpPr/>
                <p:nvPr/>
              </p:nvSpPr>
              <p:spPr>
                <a:xfrm>
                  <a:off x="2869924" y="4152900"/>
                  <a:ext cx="642420" cy="151498"/>
                </a:xfrm>
                <a:prstGeom prst="rect">
                  <a:avLst/>
                </a:prstGeom>
                <a:solidFill>
                  <a:srgbClr val="71727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889484" y="4121825"/>
                  <a:ext cx="57099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dirty="0" smtClean="0">
                      <a:solidFill>
                        <a:schemeClr val="bg1"/>
                      </a:solidFill>
                    </a:rPr>
                    <a:t>별의 돌</a:t>
                  </a:r>
                  <a:endParaRPr lang="ko-KR" altLang="en-US" sz="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2864645" y="3436143"/>
                  <a:ext cx="547686" cy="661988"/>
                </a:xfrm>
                <a:prstGeom prst="rect">
                  <a:avLst/>
                </a:prstGeom>
                <a:solidFill>
                  <a:srgbClr val="4550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8" name="Picture 2" descr="http://icons.iconarchive.com/icons/google/noto-emoji-people-clothing-objects/128/12210-gem-stone-ico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62540" y="3461282"/>
                  <a:ext cx="624943" cy="6249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3" name="TextBox 32"/>
              <p:cNvSpPr txBox="1"/>
              <p:nvPr/>
            </p:nvSpPr>
            <p:spPr>
              <a:xfrm>
                <a:off x="7725503" y="3360638"/>
                <a:ext cx="2519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rgbClr val="FF0000"/>
                    </a:solidFill>
                  </a:rPr>
                  <a:t>5</a:t>
                </a:r>
                <a:endParaRPr lang="ko-KR" altLang="en-US" sz="9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7889133" y="3050675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……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944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381</Words>
  <Application>Microsoft Office PowerPoint</Application>
  <PresentationFormat>와이드스크린</PresentationFormat>
  <Paragraphs>189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HY얕은샘물M</vt:lpstr>
      <vt:lpstr>맑은 고딕</vt:lpstr>
      <vt:lpstr>Arial</vt:lpstr>
      <vt:lpstr>Office 테마</vt:lpstr>
      <vt:lpstr>홈가든 7 컬렉션 UI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홈가든 7 컬렉션 UI</dc:title>
  <dc:creator>안명선</dc:creator>
  <cp:lastModifiedBy>안명선</cp:lastModifiedBy>
  <cp:revision>71</cp:revision>
  <dcterms:created xsi:type="dcterms:W3CDTF">2019-04-17T09:29:00Z</dcterms:created>
  <dcterms:modified xsi:type="dcterms:W3CDTF">2019-06-12T10:52:01Z</dcterms:modified>
</cp:coreProperties>
</file>